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79" r:id="rId3"/>
  </p:sldMasterIdLst>
  <p:notesMasterIdLst>
    <p:notesMasterId r:id="rId51"/>
  </p:notesMasterIdLst>
  <p:handoutMasterIdLst>
    <p:handoutMasterId r:id="rId52"/>
  </p:handoutMasterIdLst>
  <p:sldIdLst>
    <p:sldId id="288" r:id="rId4"/>
    <p:sldId id="391" r:id="rId5"/>
    <p:sldId id="355" r:id="rId6"/>
    <p:sldId id="289" r:id="rId7"/>
    <p:sldId id="356" r:id="rId8"/>
    <p:sldId id="357" r:id="rId9"/>
    <p:sldId id="290" r:id="rId10"/>
    <p:sldId id="358" r:id="rId11"/>
    <p:sldId id="314" r:id="rId12"/>
    <p:sldId id="360" r:id="rId13"/>
    <p:sldId id="359" r:id="rId14"/>
    <p:sldId id="361" r:id="rId15"/>
    <p:sldId id="279" r:id="rId16"/>
    <p:sldId id="362" r:id="rId17"/>
    <p:sldId id="370" r:id="rId18"/>
    <p:sldId id="363" r:id="rId19"/>
    <p:sldId id="379" r:id="rId20"/>
    <p:sldId id="364" r:id="rId21"/>
    <p:sldId id="365" r:id="rId22"/>
    <p:sldId id="407" r:id="rId23"/>
    <p:sldId id="408" r:id="rId24"/>
    <p:sldId id="409" r:id="rId25"/>
    <p:sldId id="402" r:id="rId26"/>
    <p:sldId id="403" r:id="rId27"/>
    <p:sldId id="401" r:id="rId28"/>
    <p:sldId id="393" r:id="rId29"/>
    <p:sldId id="387" r:id="rId30"/>
    <p:sldId id="394" r:id="rId31"/>
    <p:sldId id="395" r:id="rId32"/>
    <p:sldId id="397" r:id="rId33"/>
    <p:sldId id="398" r:id="rId34"/>
    <p:sldId id="404" r:id="rId35"/>
    <p:sldId id="405" r:id="rId36"/>
    <p:sldId id="406" r:id="rId37"/>
    <p:sldId id="381" r:id="rId38"/>
    <p:sldId id="382" r:id="rId39"/>
    <p:sldId id="383" r:id="rId40"/>
    <p:sldId id="384" r:id="rId41"/>
    <p:sldId id="385" r:id="rId42"/>
    <p:sldId id="386" r:id="rId43"/>
    <p:sldId id="376" r:id="rId44"/>
    <p:sldId id="316" r:id="rId45"/>
    <p:sldId id="285" r:id="rId46"/>
    <p:sldId id="276" r:id="rId47"/>
    <p:sldId id="388" r:id="rId48"/>
    <p:sldId id="389" r:id="rId49"/>
    <p:sldId id="390" r:id="rId5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2007" autoAdjust="0"/>
  </p:normalViewPr>
  <p:slideViewPr>
    <p:cSldViewPr>
      <p:cViewPr varScale="1">
        <p:scale>
          <a:sx n="68" d="100"/>
          <a:sy n="68" d="100"/>
        </p:scale>
        <p:origin x="-144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2118" y="3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red\dgcpa\Presentaciones\AGA_PAA_Compromisos_estatu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ed\dgcpa\Presentaciones\AGA_PAA_Compromisos_estat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7"/>
    </mc:Choice>
    <mc:Fallback>
      <c:style val="27"/>
    </mc:Fallback>
  </mc:AlternateContent>
  <c:pivotSource>
    <c:name>[AGA_PAA_Compromisos_estatus.xlsx]GRAFICA RETO!Tabla dinámica1</c:name>
    <c:fmtId val="-1"/>
  </c:pivotSource>
  <c:chart>
    <c:autoTitleDeleted val="1"/>
    <c:pivotFmts>
      <c:pivotFmt>
        <c:idx val="0"/>
        <c:dLbl>
          <c:idx val="0"/>
          <c:spPr>
            <a:effectLst>
              <a:outerShdw blurRad="50800" dist="38100" dir="2700000" algn="tl" rotWithShape="0">
                <a:prstClr val="black">
                  <a:alpha val="40000"/>
                </a:prstClr>
              </a:outerShdw>
            </a:effectLst>
          </c:spPr>
          <c:txPr>
            <a:bodyPr/>
            <a:lstStyle/>
            <a:p>
              <a:pPr>
                <a:defRPr/>
              </a:pPr>
              <a:endParaRPr lang="es-MX"/>
            </a:p>
          </c:txPr>
          <c:showLegendKey val="0"/>
          <c:showVal val="1"/>
          <c:showCatName val="0"/>
          <c:showSerName val="0"/>
          <c:showPercent val="0"/>
          <c:showBubbleSize val="0"/>
        </c:dLbl>
      </c:pivotFmt>
      <c:pivotFmt>
        <c:idx val="1"/>
        <c:marker>
          <c:symbol val="none"/>
        </c:marker>
        <c:dLbl>
          <c:idx val="0"/>
          <c:spPr>
            <a:effectLst>
              <a:outerShdw blurRad="50800" dist="38100" dir="2700000" algn="tl" rotWithShape="0">
                <a:prstClr val="black">
                  <a:alpha val="40000"/>
                </a:prstClr>
              </a:outerShdw>
            </a:effectLst>
          </c:spPr>
          <c:txPr>
            <a:bodyPr/>
            <a:lstStyle/>
            <a:p>
              <a:pPr>
                <a:defRPr/>
              </a:pPr>
              <a:endParaRPr lang="es-MX"/>
            </a:p>
          </c:txPr>
          <c:showLegendKey val="0"/>
          <c:showVal val="1"/>
          <c:showCatName val="0"/>
          <c:showSerName val="0"/>
          <c:showPercent val="0"/>
          <c:showBubbleSize val="0"/>
        </c:dLbl>
      </c:pivotFmt>
      <c:pivotFmt>
        <c:idx val="2"/>
        <c:marker>
          <c:symbol val="none"/>
        </c:marker>
        <c:dLbl>
          <c:idx val="0"/>
          <c:spPr>
            <a:effectLst>
              <a:outerShdw blurRad="50800" dist="38100" dir="2700000" algn="tl" rotWithShape="0">
                <a:prstClr val="black">
                  <a:alpha val="40000"/>
                </a:prstClr>
              </a:outerShdw>
            </a:effectLst>
          </c:spPr>
          <c:txPr>
            <a:bodyPr/>
            <a:lstStyle/>
            <a:p>
              <a:pPr>
                <a:defRPr/>
              </a:pPr>
              <a:endParaRPr lang="es-MX"/>
            </a:p>
          </c:txPr>
          <c:showLegendKey val="0"/>
          <c:showVal val="1"/>
          <c:showCatName val="0"/>
          <c:showSerName val="0"/>
          <c:showPercent val="0"/>
          <c:showBubbleSize val="0"/>
        </c:dLbl>
      </c:pivotFmt>
    </c:pivotFmts>
    <c:plotArea>
      <c:layout/>
      <c:barChart>
        <c:barDir val="col"/>
        <c:grouping val="clustered"/>
        <c:varyColors val="0"/>
        <c:ser>
          <c:idx val="0"/>
          <c:order val="0"/>
          <c:tx>
            <c:strRef>
              <c:f>'GRAFICA RETO'!$B$1</c:f>
              <c:strCache>
                <c:ptCount val="1"/>
                <c:pt idx="0">
                  <c:v>Total</c:v>
                </c:pt>
              </c:strCache>
            </c:strRef>
          </c:tx>
          <c:invertIfNegative val="0"/>
          <c:dLbls>
            <c:spPr>
              <a:effectLst>
                <a:outerShdw blurRad="50800" dist="38100" dir="2700000" algn="tl" rotWithShape="0">
                  <a:prstClr val="black">
                    <a:alpha val="40000"/>
                  </a:prstClr>
                </a:outerShdw>
              </a:effectLst>
            </c:spPr>
            <c:txPr>
              <a:bodyPr/>
              <a:lstStyle/>
              <a:p>
                <a:pPr>
                  <a:defRPr sz="1600" b="1"/>
                </a:pPr>
                <a:endParaRPr lang="es-MX"/>
              </a:p>
            </c:txPr>
            <c:showLegendKey val="0"/>
            <c:showVal val="1"/>
            <c:showCatName val="0"/>
            <c:showSerName val="0"/>
            <c:showPercent val="0"/>
            <c:showBubbleSize val="0"/>
            <c:showLeaderLines val="0"/>
          </c:dLbls>
          <c:cat>
            <c:strRef>
              <c:f>'GRAFICA RETO'!$A$2:$A$6</c:f>
              <c:strCache>
                <c:ptCount val="4"/>
                <c:pt idx="0">
                  <c:v>Aumentar la Integridad Pública</c:v>
                </c:pt>
                <c:pt idx="1">
                  <c:v>Aumento de la rendición de cuentas por parte de las empresas</c:v>
                </c:pt>
                <c:pt idx="2">
                  <c:v>Manejo de los recursos públicos con mayor eficacia y eficiencia</c:v>
                </c:pt>
                <c:pt idx="3">
                  <c:v>Mejora de los servicios públicos</c:v>
                </c:pt>
              </c:strCache>
            </c:strRef>
          </c:cat>
          <c:val>
            <c:numRef>
              <c:f>'GRAFICA RETO'!$B$2:$B$6</c:f>
              <c:numCache>
                <c:formatCode>General</c:formatCode>
                <c:ptCount val="4"/>
                <c:pt idx="0">
                  <c:v>12</c:v>
                </c:pt>
                <c:pt idx="1">
                  <c:v>5</c:v>
                </c:pt>
                <c:pt idx="2">
                  <c:v>16</c:v>
                </c:pt>
                <c:pt idx="3">
                  <c:v>3</c:v>
                </c:pt>
              </c:numCache>
            </c:numRef>
          </c:val>
        </c:ser>
        <c:dLbls>
          <c:showLegendKey val="0"/>
          <c:showVal val="0"/>
          <c:showCatName val="0"/>
          <c:showSerName val="0"/>
          <c:showPercent val="0"/>
          <c:showBubbleSize val="0"/>
        </c:dLbls>
        <c:gapWidth val="150"/>
        <c:axId val="115453952"/>
        <c:axId val="115455488"/>
      </c:barChart>
      <c:catAx>
        <c:axId val="115453952"/>
        <c:scaling>
          <c:orientation val="minMax"/>
        </c:scaling>
        <c:delete val="0"/>
        <c:axPos val="b"/>
        <c:majorTickMark val="out"/>
        <c:minorTickMark val="none"/>
        <c:tickLblPos val="nextTo"/>
        <c:txPr>
          <a:bodyPr/>
          <a:lstStyle/>
          <a:p>
            <a:pPr>
              <a:defRPr sz="1200" b="1"/>
            </a:pPr>
            <a:endParaRPr lang="es-MX"/>
          </a:p>
        </c:txPr>
        <c:crossAx val="115455488"/>
        <c:crosses val="autoZero"/>
        <c:auto val="1"/>
        <c:lblAlgn val="ctr"/>
        <c:lblOffset val="100"/>
        <c:noMultiLvlLbl val="0"/>
      </c:catAx>
      <c:valAx>
        <c:axId val="115455488"/>
        <c:scaling>
          <c:orientation val="minMax"/>
        </c:scaling>
        <c:delete val="1"/>
        <c:axPos val="l"/>
        <c:numFmt formatCode="General" sourceLinked="1"/>
        <c:majorTickMark val="out"/>
        <c:minorTickMark val="none"/>
        <c:tickLblPos val="nextTo"/>
        <c:crossAx val="115453952"/>
        <c:crosses val="autoZero"/>
        <c:crossBetween val="between"/>
      </c:valAx>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pivotSource>
    <c:name>[AGA_PAA_Compromisos_estatus.xlsx]GRAFICA OSC!Tabla dinámica3</c:name>
    <c:fmtId val="-1"/>
  </c:pivotSource>
  <c:chart>
    <c:autoTitleDeleted val="1"/>
    <c:pivotFmts>
      <c:pivotFmt>
        <c:idx val="0"/>
        <c:marker>
          <c:symbol val="none"/>
        </c:marker>
        <c:dLbl>
          <c:idx val="0"/>
          <c:spPr>
            <a:effectLst>
              <a:outerShdw blurRad="50800" dist="38100" dir="2700000" algn="tl" rotWithShape="0">
                <a:schemeClr val="tx1">
                  <a:alpha val="40000"/>
                </a:schemeClr>
              </a:outerShdw>
            </a:effectLst>
          </c:spPr>
          <c:txPr>
            <a:bodyPr/>
            <a:lstStyle/>
            <a:p>
              <a:pPr>
                <a:defRPr/>
              </a:pPr>
              <a:endParaRPr lang="es-MX"/>
            </a:p>
          </c:txPr>
          <c:showLegendKey val="0"/>
          <c:showVal val="1"/>
          <c:showCatName val="0"/>
          <c:showSerName val="0"/>
          <c:showPercent val="0"/>
          <c:showBubbleSize val="0"/>
        </c:dLbl>
      </c:pivotFmt>
      <c:pivotFmt>
        <c:idx val="1"/>
        <c:marker>
          <c:symbol val="none"/>
        </c:marker>
        <c:dLbl>
          <c:idx val="0"/>
          <c:spPr>
            <a:effectLst>
              <a:outerShdw blurRad="50800" dist="38100" dir="2700000" algn="tl" rotWithShape="0">
                <a:schemeClr val="tx1">
                  <a:alpha val="40000"/>
                </a:schemeClr>
              </a:outerShdw>
            </a:effectLst>
          </c:spPr>
          <c:txPr>
            <a:bodyPr/>
            <a:lstStyle/>
            <a:p>
              <a:pPr>
                <a:defRPr/>
              </a:pPr>
              <a:endParaRPr lang="es-MX"/>
            </a:p>
          </c:txPr>
          <c:showLegendKey val="0"/>
          <c:showVal val="1"/>
          <c:showCatName val="0"/>
          <c:showSerName val="0"/>
          <c:showPercent val="0"/>
          <c:showBubbleSize val="0"/>
        </c:dLbl>
      </c:pivotFmt>
      <c:pivotFmt>
        <c:idx val="2"/>
        <c:marker>
          <c:symbol val="none"/>
        </c:marker>
        <c:dLbl>
          <c:idx val="0"/>
          <c:spPr>
            <a:effectLst>
              <a:outerShdw blurRad="50800" dist="38100" dir="2700000" algn="tl" rotWithShape="0">
                <a:schemeClr val="tx1">
                  <a:alpha val="40000"/>
                </a:schemeClr>
              </a:outerShdw>
            </a:effectLst>
          </c:spPr>
          <c:txPr>
            <a:bodyPr/>
            <a:lstStyle/>
            <a:p>
              <a:pPr>
                <a:defRPr/>
              </a:pPr>
              <a:endParaRPr lang="es-MX"/>
            </a:p>
          </c:txPr>
          <c:showLegendKey val="0"/>
          <c:showVal val="1"/>
          <c:showCatName val="0"/>
          <c:showSerName val="0"/>
          <c:showPercent val="0"/>
          <c:showBubbleSize val="0"/>
        </c:dLbl>
      </c:pivotFmt>
    </c:pivotFmts>
    <c:plotArea>
      <c:layout/>
      <c:barChart>
        <c:barDir val="bar"/>
        <c:grouping val="clustered"/>
        <c:varyColors val="0"/>
        <c:ser>
          <c:idx val="0"/>
          <c:order val="0"/>
          <c:tx>
            <c:strRef>
              <c:f>'GRAFICA OSC'!$B$1</c:f>
              <c:strCache>
                <c:ptCount val="1"/>
                <c:pt idx="0">
                  <c:v>Total</c:v>
                </c:pt>
              </c:strCache>
            </c:strRef>
          </c:tx>
          <c:invertIfNegative val="0"/>
          <c:dLbls>
            <c:spPr>
              <a:effectLst>
                <a:outerShdw blurRad="50800" dist="38100" dir="2700000" algn="tl" rotWithShape="0">
                  <a:schemeClr val="tx1">
                    <a:alpha val="40000"/>
                  </a:schemeClr>
                </a:outerShdw>
              </a:effectLst>
            </c:spPr>
            <c:txPr>
              <a:bodyPr/>
              <a:lstStyle/>
              <a:p>
                <a:pPr>
                  <a:defRPr sz="1400" b="1"/>
                </a:pPr>
                <a:endParaRPr lang="es-MX"/>
              </a:p>
            </c:txPr>
            <c:showLegendKey val="0"/>
            <c:showVal val="1"/>
            <c:showCatName val="0"/>
            <c:showSerName val="0"/>
            <c:showPercent val="0"/>
            <c:showBubbleSize val="0"/>
            <c:showLeaderLines val="0"/>
          </c:dLbls>
          <c:cat>
            <c:strRef>
              <c:f>'GRAFICA OSC'!$A$2:$A$11</c:f>
              <c:strCache>
                <c:ptCount val="9"/>
                <c:pt idx="0">
                  <c:v>Artículo 19</c:v>
                </c:pt>
                <c:pt idx="1">
                  <c:v>CIDAC</c:v>
                </c:pt>
                <c:pt idx="2">
                  <c:v>CitiVox </c:v>
                </c:pt>
                <c:pt idx="3">
                  <c:v>Cultura Ecológica</c:v>
                </c:pt>
                <c:pt idx="4">
                  <c:v>Transparencia Mexicana</c:v>
                </c:pt>
                <c:pt idx="5">
                  <c:v>GESOC</c:v>
                </c:pt>
                <c:pt idx="6">
                  <c:v>Fundar</c:v>
                </c:pt>
                <c:pt idx="7">
                  <c:v>Conjunta</c:v>
                </c:pt>
                <c:pt idx="8">
                  <c:v>IMCO</c:v>
                </c:pt>
              </c:strCache>
            </c:strRef>
          </c:cat>
          <c:val>
            <c:numRef>
              <c:f>'GRAFICA OSC'!$B$2:$B$11</c:f>
              <c:numCache>
                <c:formatCode>General</c:formatCode>
                <c:ptCount val="9"/>
                <c:pt idx="0">
                  <c:v>5</c:v>
                </c:pt>
                <c:pt idx="1">
                  <c:v>6</c:v>
                </c:pt>
                <c:pt idx="2">
                  <c:v>2</c:v>
                </c:pt>
                <c:pt idx="3">
                  <c:v>4</c:v>
                </c:pt>
                <c:pt idx="4">
                  <c:v>3</c:v>
                </c:pt>
                <c:pt idx="5">
                  <c:v>3</c:v>
                </c:pt>
                <c:pt idx="6">
                  <c:v>8</c:v>
                </c:pt>
                <c:pt idx="7">
                  <c:v>3</c:v>
                </c:pt>
                <c:pt idx="8">
                  <c:v>2</c:v>
                </c:pt>
              </c:numCache>
            </c:numRef>
          </c:val>
        </c:ser>
        <c:dLbls>
          <c:showLegendKey val="0"/>
          <c:showVal val="0"/>
          <c:showCatName val="0"/>
          <c:showSerName val="0"/>
          <c:showPercent val="0"/>
          <c:showBubbleSize val="0"/>
        </c:dLbls>
        <c:gapWidth val="150"/>
        <c:axId val="115719168"/>
        <c:axId val="115720960"/>
      </c:barChart>
      <c:catAx>
        <c:axId val="115719168"/>
        <c:scaling>
          <c:orientation val="minMax"/>
        </c:scaling>
        <c:delete val="0"/>
        <c:axPos val="l"/>
        <c:majorTickMark val="none"/>
        <c:minorTickMark val="none"/>
        <c:tickLblPos val="nextTo"/>
        <c:txPr>
          <a:bodyPr/>
          <a:lstStyle/>
          <a:p>
            <a:pPr>
              <a:defRPr sz="1200" b="1"/>
            </a:pPr>
            <a:endParaRPr lang="es-MX"/>
          </a:p>
        </c:txPr>
        <c:crossAx val="115720960"/>
        <c:crosses val="autoZero"/>
        <c:auto val="1"/>
        <c:lblAlgn val="ctr"/>
        <c:lblOffset val="100"/>
        <c:noMultiLvlLbl val="0"/>
      </c:catAx>
      <c:valAx>
        <c:axId val="115720960"/>
        <c:scaling>
          <c:orientation val="minMax"/>
        </c:scaling>
        <c:delete val="1"/>
        <c:axPos val="b"/>
        <c:numFmt formatCode="General" sourceLinked="1"/>
        <c:majorTickMark val="none"/>
        <c:minorTickMark val="none"/>
        <c:tickLblPos val="nextTo"/>
        <c:crossAx val="115719168"/>
        <c:crosses val="autoZero"/>
        <c:crossBetween val="between"/>
      </c:valAx>
      <c:spPr>
        <a:noFill/>
        <a:ln w="25400">
          <a:noFill/>
        </a:ln>
      </c:spPr>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diagrams/_rels/data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8020A-274A-4C2E-9209-8FA0AC93D60D}" type="doc">
      <dgm:prSet loTypeId="urn:microsoft.com/office/officeart/2005/8/layout/hProcess11" loCatId="process" qsTypeId="urn:microsoft.com/office/officeart/2005/8/quickstyle/simple1" qsCatId="simple" csTypeId="urn:microsoft.com/office/officeart/2005/8/colors/accent1_2" csCatId="accent1" phldr="1"/>
      <dgm:spPr/>
    </dgm:pt>
    <dgm:pt modelId="{3282840E-F3A4-412D-B1A2-AFA7B9B03C14}">
      <dgm:prSet phldrT="[Texto]" custT="1"/>
      <dgm:spPr/>
      <dgm:t>
        <a:bodyPr/>
        <a:lstStyle/>
        <a:p>
          <a:r>
            <a:rPr lang="es-MX" sz="2000" b="1" dirty="0" smtClean="0"/>
            <a:t>Libertad de expresión </a:t>
          </a:r>
        </a:p>
        <a:p>
          <a:r>
            <a:rPr lang="es-MX" sz="2000" b="1" dirty="0" smtClean="0">
              <a:solidFill>
                <a:schemeClr val="accent4">
                  <a:lumMod val="75000"/>
                </a:schemeClr>
              </a:solidFill>
            </a:rPr>
            <a:t>1917</a:t>
          </a:r>
          <a:endParaRPr lang="es-MX" sz="2000" b="1" dirty="0">
            <a:solidFill>
              <a:schemeClr val="accent4">
                <a:lumMod val="75000"/>
              </a:schemeClr>
            </a:solidFill>
          </a:endParaRPr>
        </a:p>
      </dgm:t>
    </dgm:pt>
    <dgm:pt modelId="{014E1793-2B3A-462B-919C-8C186708C35A}" type="parTrans" cxnId="{98FC4D2D-2A9D-4E19-9FD0-A1AE95AF0CC9}">
      <dgm:prSet/>
      <dgm:spPr/>
      <dgm:t>
        <a:bodyPr/>
        <a:lstStyle/>
        <a:p>
          <a:endParaRPr lang="es-MX"/>
        </a:p>
      </dgm:t>
    </dgm:pt>
    <dgm:pt modelId="{19D480CD-885D-4D38-8058-DFE678993B74}" type="sibTrans" cxnId="{98FC4D2D-2A9D-4E19-9FD0-A1AE95AF0CC9}">
      <dgm:prSet/>
      <dgm:spPr/>
      <dgm:t>
        <a:bodyPr/>
        <a:lstStyle/>
        <a:p>
          <a:endParaRPr lang="es-MX"/>
        </a:p>
      </dgm:t>
    </dgm:pt>
    <dgm:pt modelId="{AFB3F042-350E-4F36-ABF5-79591D8523B9}">
      <dgm:prSet phldrT="[Texto]" custT="1"/>
      <dgm:spPr/>
      <dgm:t>
        <a:bodyPr/>
        <a:lstStyle/>
        <a:p>
          <a:r>
            <a:rPr lang="es-MX" sz="2000" b="1" dirty="0" smtClean="0">
              <a:solidFill>
                <a:schemeClr val="accent4">
                  <a:lumMod val="75000"/>
                </a:schemeClr>
              </a:solidFill>
            </a:rPr>
            <a:t>1977</a:t>
          </a:r>
          <a:r>
            <a:rPr lang="es-MX" sz="2000" b="1" dirty="0" smtClean="0"/>
            <a:t> </a:t>
          </a:r>
        </a:p>
        <a:p>
          <a:r>
            <a:rPr lang="es-MX" sz="2000" b="1" dirty="0" smtClean="0"/>
            <a:t>Derecho a la información</a:t>
          </a:r>
          <a:endParaRPr lang="es-MX" sz="2000" b="1" dirty="0"/>
        </a:p>
      </dgm:t>
    </dgm:pt>
    <dgm:pt modelId="{57A7A0BD-AAF4-4033-83AC-B62AE233E6F9}" type="parTrans" cxnId="{1E84348C-A965-4251-AF62-2BF7849493A2}">
      <dgm:prSet/>
      <dgm:spPr/>
      <dgm:t>
        <a:bodyPr/>
        <a:lstStyle/>
        <a:p>
          <a:endParaRPr lang="es-MX"/>
        </a:p>
      </dgm:t>
    </dgm:pt>
    <dgm:pt modelId="{3C42C2EA-80B0-43A7-9EDE-CB35F5394DED}" type="sibTrans" cxnId="{1E84348C-A965-4251-AF62-2BF7849493A2}">
      <dgm:prSet/>
      <dgm:spPr/>
      <dgm:t>
        <a:bodyPr/>
        <a:lstStyle/>
        <a:p>
          <a:endParaRPr lang="es-MX"/>
        </a:p>
      </dgm:t>
    </dgm:pt>
    <dgm:pt modelId="{7F3D4003-0C4F-4359-AF14-5AF77FFBD7CE}">
      <dgm:prSet phldrT="[Texto]" custT="1"/>
      <dgm:spPr/>
      <dgm:t>
        <a:bodyPr/>
        <a:lstStyle/>
        <a:p>
          <a:r>
            <a:rPr lang="es-MX" sz="2000" b="1" dirty="0" smtClean="0"/>
            <a:t>Principios y bases para el ejercicio del derecho de acceso a la información</a:t>
          </a:r>
        </a:p>
        <a:p>
          <a:r>
            <a:rPr lang="es-MX" sz="2000" b="1" dirty="0" smtClean="0">
              <a:solidFill>
                <a:schemeClr val="accent4">
                  <a:lumMod val="75000"/>
                </a:schemeClr>
              </a:solidFill>
            </a:rPr>
            <a:t>2007</a:t>
          </a:r>
        </a:p>
      </dgm:t>
    </dgm:pt>
    <dgm:pt modelId="{ECA28E32-C850-4EFB-8FDB-32906DFEBA81}" type="parTrans" cxnId="{341557DD-E1C6-49FF-BB0B-B51BC2D690D5}">
      <dgm:prSet/>
      <dgm:spPr/>
      <dgm:t>
        <a:bodyPr/>
        <a:lstStyle/>
        <a:p>
          <a:endParaRPr lang="es-MX"/>
        </a:p>
      </dgm:t>
    </dgm:pt>
    <dgm:pt modelId="{958923AE-7516-4B7D-A00D-6247BE53F5B4}" type="sibTrans" cxnId="{341557DD-E1C6-49FF-BB0B-B51BC2D690D5}">
      <dgm:prSet/>
      <dgm:spPr/>
      <dgm:t>
        <a:bodyPr/>
        <a:lstStyle/>
        <a:p>
          <a:endParaRPr lang="es-MX"/>
        </a:p>
      </dgm:t>
    </dgm:pt>
    <dgm:pt modelId="{67D2B5AD-BADD-4705-8222-9D1C62525D76}" type="pres">
      <dgm:prSet presAssocID="{D268020A-274A-4C2E-9209-8FA0AC93D60D}" presName="Name0" presStyleCnt="0">
        <dgm:presLayoutVars>
          <dgm:dir/>
          <dgm:resizeHandles val="exact"/>
        </dgm:presLayoutVars>
      </dgm:prSet>
      <dgm:spPr/>
    </dgm:pt>
    <dgm:pt modelId="{A27FEE39-31D2-4D65-B368-2C8754A1C204}" type="pres">
      <dgm:prSet presAssocID="{D268020A-274A-4C2E-9209-8FA0AC93D60D}" presName="arrow" presStyleLbl="bgShp" presStyleIdx="0" presStyleCnt="1">
        <dgm:style>
          <a:lnRef idx="0">
            <a:schemeClr val="accent3"/>
          </a:lnRef>
          <a:fillRef idx="3">
            <a:schemeClr val="accent3"/>
          </a:fillRef>
          <a:effectRef idx="3">
            <a:schemeClr val="accent3"/>
          </a:effectRef>
          <a:fontRef idx="minor">
            <a:schemeClr val="lt1"/>
          </a:fontRef>
        </dgm:style>
      </dgm:prSet>
      <dgm:spPr/>
    </dgm:pt>
    <dgm:pt modelId="{D4D3129D-5DCC-4648-A588-13831852C68D}" type="pres">
      <dgm:prSet presAssocID="{D268020A-274A-4C2E-9209-8FA0AC93D60D}" presName="points" presStyleCnt="0"/>
      <dgm:spPr/>
    </dgm:pt>
    <dgm:pt modelId="{73891BCF-E3CC-4729-B47C-D846E0A54040}" type="pres">
      <dgm:prSet presAssocID="{3282840E-F3A4-412D-B1A2-AFA7B9B03C14}" presName="compositeA" presStyleCnt="0"/>
      <dgm:spPr/>
    </dgm:pt>
    <dgm:pt modelId="{32421AF0-A53F-49E2-9E69-F30DAEFF492C}" type="pres">
      <dgm:prSet presAssocID="{3282840E-F3A4-412D-B1A2-AFA7B9B03C14}" presName="textA" presStyleLbl="revTx" presStyleIdx="0" presStyleCnt="3">
        <dgm:presLayoutVars>
          <dgm:bulletEnabled val="1"/>
        </dgm:presLayoutVars>
      </dgm:prSet>
      <dgm:spPr/>
      <dgm:t>
        <a:bodyPr/>
        <a:lstStyle/>
        <a:p>
          <a:endParaRPr lang="es-MX"/>
        </a:p>
      </dgm:t>
    </dgm:pt>
    <dgm:pt modelId="{A7A66520-3213-4155-9D59-DBC242EB9695}" type="pres">
      <dgm:prSet presAssocID="{3282840E-F3A4-412D-B1A2-AFA7B9B03C14}" presName="circleA" presStyleLbl="node1" presStyleIdx="0" presStyleCnt="3">
        <dgm:style>
          <a:lnRef idx="1">
            <a:schemeClr val="accent4"/>
          </a:lnRef>
          <a:fillRef idx="3">
            <a:schemeClr val="accent4"/>
          </a:fillRef>
          <a:effectRef idx="2">
            <a:schemeClr val="accent4"/>
          </a:effectRef>
          <a:fontRef idx="minor">
            <a:schemeClr val="lt1"/>
          </a:fontRef>
        </dgm:style>
      </dgm:prSet>
      <dgm:spPr/>
    </dgm:pt>
    <dgm:pt modelId="{7284B765-2E44-4450-AEBE-88479B8FA99E}" type="pres">
      <dgm:prSet presAssocID="{3282840E-F3A4-412D-B1A2-AFA7B9B03C14}" presName="spaceA" presStyleCnt="0"/>
      <dgm:spPr/>
    </dgm:pt>
    <dgm:pt modelId="{2843B2E2-3C91-49AA-971D-C5DDB01E0F2D}" type="pres">
      <dgm:prSet presAssocID="{19D480CD-885D-4D38-8058-DFE678993B74}" presName="space" presStyleCnt="0"/>
      <dgm:spPr/>
    </dgm:pt>
    <dgm:pt modelId="{A3D7B7C9-E0FC-4D7E-AA3C-C9C67F425707}" type="pres">
      <dgm:prSet presAssocID="{AFB3F042-350E-4F36-ABF5-79591D8523B9}" presName="compositeB" presStyleCnt="0"/>
      <dgm:spPr/>
    </dgm:pt>
    <dgm:pt modelId="{E8D3D897-223C-4688-99AB-0B9B7D61DD89}" type="pres">
      <dgm:prSet presAssocID="{AFB3F042-350E-4F36-ABF5-79591D8523B9}" presName="textB" presStyleLbl="revTx" presStyleIdx="1" presStyleCnt="3" custLinFactNeighborX="34992">
        <dgm:presLayoutVars>
          <dgm:bulletEnabled val="1"/>
        </dgm:presLayoutVars>
      </dgm:prSet>
      <dgm:spPr/>
      <dgm:t>
        <a:bodyPr/>
        <a:lstStyle/>
        <a:p>
          <a:endParaRPr lang="es-MX"/>
        </a:p>
      </dgm:t>
    </dgm:pt>
    <dgm:pt modelId="{1FFED8DE-21BB-43D4-81B9-403058383E07}" type="pres">
      <dgm:prSet presAssocID="{AFB3F042-350E-4F36-ABF5-79591D8523B9}" presName="circleB" presStyleLbl="node1" presStyleIdx="1" presStyleCnt="3" custLinFactX="17537" custLinFactNeighborX="100000" custLinFactNeighborY="-7377">
        <dgm:style>
          <a:lnRef idx="1">
            <a:schemeClr val="accent4"/>
          </a:lnRef>
          <a:fillRef idx="3">
            <a:schemeClr val="accent4"/>
          </a:fillRef>
          <a:effectRef idx="2">
            <a:schemeClr val="accent4"/>
          </a:effectRef>
          <a:fontRef idx="minor">
            <a:schemeClr val="lt1"/>
          </a:fontRef>
        </dgm:style>
      </dgm:prSet>
      <dgm:spPr/>
    </dgm:pt>
    <dgm:pt modelId="{002E3570-FD6C-4886-B5FE-14A726305B48}" type="pres">
      <dgm:prSet presAssocID="{AFB3F042-350E-4F36-ABF5-79591D8523B9}" presName="spaceB" presStyleCnt="0"/>
      <dgm:spPr/>
    </dgm:pt>
    <dgm:pt modelId="{EEBD6A15-D820-49E7-8F37-FD0D123F21F9}" type="pres">
      <dgm:prSet presAssocID="{3C42C2EA-80B0-43A7-9EDE-CB35F5394DED}" presName="space" presStyleCnt="0"/>
      <dgm:spPr/>
    </dgm:pt>
    <dgm:pt modelId="{E05BB631-BDB6-4CAE-8136-109C6C80FF45}" type="pres">
      <dgm:prSet presAssocID="{7F3D4003-0C4F-4359-AF14-5AF77FFBD7CE}" presName="compositeA" presStyleCnt="0"/>
      <dgm:spPr/>
    </dgm:pt>
    <dgm:pt modelId="{3CD30E9D-DE0B-4785-B0EE-350C065B7C52}" type="pres">
      <dgm:prSet presAssocID="{7F3D4003-0C4F-4359-AF14-5AF77FFBD7CE}" presName="textA" presStyleLbl="revTx" presStyleIdx="2" presStyleCnt="3" custScaleX="201971">
        <dgm:presLayoutVars>
          <dgm:bulletEnabled val="1"/>
        </dgm:presLayoutVars>
      </dgm:prSet>
      <dgm:spPr/>
      <dgm:t>
        <a:bodyPr/>
        <a:lstStyle/>
        <a:p>
          <a:endParaRPr lang="es-MX"/>
        </a:p>
      </dgm:t>
    </dgm:pt>
    <dgm:pt modelId="{B3D77C46-FCFD-4674-A80F-4C318C65E0BC}" type="pres">
      <dgm:prSet presAssocID="{7F3D4003-0C4F-4359-AF14-5AF77FFBD7CE}" presName="circleA" presStyleLbl="node1" presStyleIdx="2" presStyleCnt="3">
        <dgm:style>
          <a:lnRef idx="1">
            <a:schemeClr val="accent4"/>
          </a:lnRef>
          <a:fillRef idx="3">
            <a:schemeClr val="accent4"/>
          </a:fillRef>
          <a:effectRef idx="2">
            <a:schemeClr val="accent4"/>
          </a:effectRef>
          <a:fontRef idx="minor">
            <a:schemeClr val="lt1"/>
          </a:fontRef>
        </dgm:style>
      </dgm:prSet>
      <dgm:spPr/>
    </dgm:pt>
    <dgm:pt modelId="{1220C2D4-8E21-491C-8C33-30E402E62F84}" type="pres">
      <dgm:prSet presAssocID="{7F3D4003-0C4F-4359-AF14-5AF77FFBD7CE}" presName="spaceA" presStyleCnt="0"/>
      <dgm:spPr/>
    </dgm:pt>
  </dgm:ptLst>
  <dgm:cxnLst>
    <dgm:cxn modelId="{9DDF10E0-C7F0-4188-9FF8-A1F69B4DCFB5}" type="presOf" srcId="{7F3D4003-0C4F-4359-AF14-5AF77FFBD7CE}" destId="{3CD30E9D-DE0B-4785-B0EE-350C065B7C52}" srcOrd="0" destOrd="0" presId="urn:microsoft.com/office/officeart/2005/8/layout/hProcess11"/>
    <dgm:cxn modelId="{2C765081-5CB7-47C1-90AA-723DC29091A7}" type="presOf" srcId="{D268020A-274A-4C2E-9209-8FA0AC93D60D}" destId="{67D2B5AD-BADD-4705-8222-9D1C62525D76}" srcOrd="0" destOrd="0" presId="urn:microsoft.com/office/officeart/2005/8/layout/hProcess11"/>
    <dgm:cxn modelId="{A7D73EAD-23ED-4EB7-A51C-1DE942B8895C}" type="presOf" srcId="{3282840E-F3A4-412D-B1A2-AFA7B9B03C14}" destId="{32421AF0-A53F-49E2-9E69-F30DAEFF492C}" srcOrd="0" destOrd="0" presId="urn:microsoft.com/office/officeart/2005/8/layout/hProcess11"/>
    <dgm:cxn modelId="{341557DD-E1C6-49FF-BB0B-B51BC2D690D5}" srcId="{D268020A-274A-4C2E-9209-8FA0AC93D60D}" destId="{7F3D4003-0C4F-4359-AF14-5AF77FFBD7CE}" srcOrd="2" destOrd="0" parTransId="{ECA28E32-C850-4EFB-8FDB-32906DFEBA81}" sibTransId="{958923AE-7516-4B7D-A00D-6247BE53F5B4}"/>
    <dgm:cxn modelId="{F3238368-1760-4426-A8D4-A2632A81F088}" type="presOf" srcId="{AFB3F042-350E-4F36-ABF5-79591D8523B9}" destId="{E8D3D897-223C-4688-99AB-0B9B7D61DD89}" srcOrd="0" destOrd="0" presId="urn:microsoft.com/office/officeart/2005/8/layout/hProcess11"/>
    <dgm:cxn modelId="{1E84348C-A965-4251-AF62-2BF7849493A2}" srcId="{D268020A-274A-4C2E-9209-8FA0AC93D60D}" destId="{AFB3F042-350E-4F36-ABF5-79591D8523B9}" srcOrd="1" destOrd="0" parTransId="{57A7A0BD-AAF4-4033-83AC-B62AE233E6F9}" sibTransId="{3C42C2EA-80B0-43A7-9EDE-CB35F5394DED}"/>
    <dgm:cxn modelId="{98FC4D2D-2A9D-4E19-9FD0-A1AE95AF0CC9}" srcId="{D268020A-274A-4C2E-9209-8FA0AC93D60D}" destId="{3282840E-F3A4-412D-B1A2-AFA7B9B03C14}" srcOrd="0" destOrd="0" parTransId="{014E1793-2B3A-462B-919C-8C186708C35A}" sibTransId="{19D480CD-885D-4D38-8058-DFE678993B74}"/>
    <dgm:cxn modelId="{7746B38A-4765-4D36-B3FE-603133FF23AE}" type="presParOf" srcId="{67D2B5AD-BADD-4705-8222-9D1C62525D76}" destId="{A27FEE39-31D2-4D65-B368-2C8754A1C204}" srcOrd="0" destOrd="0" presId="urn:microsoft.com/office/officeart/2005/8/layout/hProcess11"/>
    <dgm:cxn modelId="{DDC1CA02-D70B-4651-A41B-16BD3D980DC2}" type="presParOf" srcId="{67D2B5AD-BADD-4705-8222-9D1C62525D76}" destId="{D4D3129D-5DCC-4648-A588-13831852C68D}" srcOrd="1" destOrd="0" presId="urn:microsoft.com/office/officeart/2005/8/layout/hProcess11"/>
    <dgm:cxn modelId="{8962D3E0-6A3A-4395-ACB5-2C490CDDD732}" type="presParOf" srcId="{D4D3129D-5DCC-4648-A588-13831852C68D}" destId="{73891BCF-E3CC-4729-B47C-D846E0A54040}" srcOrd="0" destOrd="0" presId="urn:microsoft.com/office/officeart/2005/8/layout/hProcess11"/>
    <dgm:cxn modelId="{2CC247B2-2A38-40DC-8437-A1F06C6D030F}" type="presParOf" srcId="{73891BCF-E3CC-4729-B47C-D846E0A54040}" destId="{32421AF0-A53F-49E2-9E69-F30DAEFF492C}" srcOrd="0" destOrd="0" presId="urn:microsoft.com/office/officeart/2005/8/layout/hProcess11"/>
    <dgm:cxn modelId="{48879419-1C35-45B8-AC0B-C3083013DD1E}" type="presParOf" srcId="{73891BCF-E3CC-4729-B47C-D846E0A54040}" destId="{A7A66520-3213-4155-9D59-DBC242EB9695}" srcOrd="1" destOrd="0" presId="urn:microsoft.com/office/officeart/2005/8/layout/hProcess11"/>
    <dgm:cxn modelId="{8B35CB47-567E-40A1-9019-BDFD8274222F}" type="presParOf" srcId="{73891BCF-E3CC-4729-B47C-D846E0A54040}" destId="{7284B765-2E44-4450-AEBE-88479B8FA99E}" srcOrd="2" destOrd="0" presId="urn:microsoft.com/office/officeart/2005/8/layout/hProcess11"/>
    <dgm:cxn modelId="{C0F7558D-0DE4-4730-A16C-5B28D9A87335}" type="presParOf" srcId="{D4D3129D-5DCC-4648-A588-13831852C68D}" destId="{2843B2E2-3C91-49AA-971D-C5DDB01E0F2D}" srcOrd="1" destOrd="0" presId="urn:microsoft.com/office/officeart/2005/8/layout/hProcess11"/>
    <dgm:cxn modelId="{509EFE53-0DF0-48A5-B090-4C68BF6E5B85}" type="presParOf" srcId="{D4D3129D-5DCC-4648-A588-13831852C68D}" destId="{A3D7B7C9-E0FC-4D7E-AA3C-C9C67F425707}" srcOrd="2" destOrd="0" presId="urn:microsoft.com/office/officeart/2005/8/layout/hProcess11"/>
    <dgm:cxn modelId="{4978F4A1-E09B-4F59-B4DC-119DE4F1F1DC}" type="presParOf" srcId="{A3D7B7C9-E0FC-4D7E-AA3C-C9C67F425707}" destId="{E8D3D897-223C-4688-99AB-0B9B7D61DD89}" srcOrd="0" destOrd="0" presId="urn:microsoft.com/office/officeart/2005/8/layout/hProcess11"/>
    <dgm:cxn modelId="{7267E042-1DD5-4B8A-AE92-FD49D3AD179E}" type="presParOf" srcId="{A3D7B7C9-E0FC-4D7E-AA3C-C9C67F425707}" destId="{1FFED8DE-21BB-43D4-81B9-403058383E07}" srcOrd="1" destOrd="0" presId="urn:microsoft.com/office/officeart/2005/8/layout/hProcess11"/>
    <dgm:cxn modelId="{6F2DF693-D486-4B36-AB58-3B10726EA2DF}" type="presParOf" srcId="{A3D7B7C9-E0FC-4D7E-AA3C-C9C67F425707}" destId="{002E3570-FD6C-4886-B5FE-14A726305B48}" srcOrd="2" destOrd="0" presId="urn:microsoft.com/office/officeart/2005/8/layout/hProcess11"/>
    <dgm:cxn modelId="{3F86BA61-0F19-4F53-ACB3-EC7A6A132C80}" type="presParOf" srcId="{D4D3129D-5DCC-4648-A588-13831852C68D}" destId="{EEBD6A15-D820-49E7-8F37-FD0D123F21F9}" srcOrd="3" destOrd="0" presId="urn:microsoft.com/office/officeart/2005/8/layout/hProcess11"/>
    <dgm:cxn modelId="{0EFFCCB9-B7DD-489C-86F9-397240BAFEC9}" type="presParOf" srcId="{D4D3129D-5DCC-4648-A588-13831852C68D}" destId="{E05BB631-BDB6-4CAE-8136-109C6C80FF45}" srcOrd="4" destOrd="0" presId="urn:microsoft.com/office/officeart/2005/8/layout/hProcess11"/>
    <dgm:cxn modelId="{C2939274-6A6B-473E-8B71-564E9585C3B7}" type="presParOf" srcId="{E05BB631-BDB6-4CAE-8136-109C6C80FF45}" destId="{3CD30E9D-DE0B-4785-B0EE-350C065B7C52}" srcOrd="0" destOrd="0" presId="urn:microsoft.com/office/officeart/2005/8/layout/hProcess11"/>
    <dgm:cxn modelId="{EBD5157B-7FDC-4D43-A730-20D888AFEE1B}" type="presParOf" srcId="{E05BB631-BDB6-4CAE-8136-109C6C80FF45}" destId="{B3D77C46-FCFD-4674-A80F-4C318C65E0BC}" srcOrd="1" destOrd="0" presId="urn:microsoft.com/office/officeart/2005/8/layout/hProcess11"/>
    <dgm:cxn modelId="{F5AF17C3-58AC-4A52-9E26-E7939AE68DC1}" type="presParOf" srcId="{E05BB631-BDB6-4CAE-8136-109C6C80FF45}" destId="{1220C2D4-8E21-491C-8C33-30E402E62F8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6E3CFC-11FF-4C7B-99EF-15B747B398C1}" type="doc">
      <dgm:prSet loTypeId="urn:microsoft.com/office/officeart/2005/8/layout/cycle3" loCatId="cycle" qsTypeId="urn:microsoft.com/office/officeart/2005/8/quickstyle/3d1" qsCatId="3D" csTypeId="urn:microsoft.com/office/officeart/2005/8/colors/colorful4" csCatId="colorful" phldr="1"/>
      <dgm:spPr/>
      <dgm:t>
        <a:bodyPr/>
        <a:lstStyle/>
        <a:p>
          <a:endParaRPr lang="es-MX"/>
        </a:p>
      </dgm:t>
    </dgm:pt>
    <dgm:pt modelId="{267B2422-5D79-49E8-90D7-0F9AE20460F2}">
      <dgm:prSet/>
      <dgm:spPr>
        <a:blipFill rotWithShape="0">
          <a:blip xmlns:r="http://schemas.openxmlformats.org/officeDocument/2006/relationships" r:embed="rId1"/>
          <a:stretch>
            <a:fillRect/>
          </a:stretch>
        </a:blipFill>
      </dgm:spPr>
      <dgm:t>
        <a:bodyPr/>
        <a:lstStyle/>
        <a:p>
          <a:endParaRPr lang="es-MX" dirty="0"/>
        </a:p>
      </dgm:t>
    </dgm:pt>
    <dgm:pt modelId="{BA639683-FA46-4F07-A4D8-4D47B6F64F0F}" type="parTrans" cxnId="{15731EAB-FC7A-4E4C-9078-6CE1E1CD2177}">
      <dgm:prSet/>
      <dgm:spPr/>
      <dgm:t>
        <a:bodyPr/>
        <a:lstStyle/>
        <a:p>
          <a:endParaRPr lang="es-MX"/>
        </a:p>
      </dgm:t>
    </dgm:pt>
    <dgm:pt modelId="{5BF0BFFF-E166-46DE-B565-0FBB9DA4EBDC}" type="sibTrans" cxnId="{15731EAB-FC7A-4E4C-9078-6CE1E1CD2177}">
      <dgm:prSet/>
      <dgm:spPr>
        <a:solidFill>
          <a:schemeClr val="tx1"/>
        </a:solidFill>
      </dgm:spPr>
      <dgm:t>
        <a:bodyPr/>
        <a:lstStyle/>
        <a:p>
          <a:endParaRPr lang="es-MX"/>
        </a:p>
      </dgm:t>
    </dgm:pt>
    <dgm:pt modelId="{44F1BBA2-A538-4DBA-B629-8818F3DCA913}">
      <dgm:prSet/>
      <dgm:spPr>
        <a:blipFill rotWithShape="0">
          <a:blip xmlns:r="http://schemas.openxmlformats.org/officeDocument/2006/relationships" r:embed="rId2"/>
          <a:stretch>
            <a:fillRect/>
          </a:stretch>
        </a:blipFill>
      </dgm:spPr>
      <dgm:t>
        <a:bodyPr/>
        <a:lstStyle/>
        <a:p>
          <a:endParaRPr lang="es-MX" dirty="0"/>
        </a:p>
      </dgm:t>
    </dgm:pt>
    <dgm:pt modelId="{C4328E43-EF10-42DA-ABF4-AE689E16CD66}" type="parTrans" cxnId="{C8D9543C-6E3A-48E1-A186-5AD9A3B92FE8}">
      <dgm:prSet/>
      <dgm:spPr/>
      <dgm:t>
        <a:bodyPr/>
        <a:lstStyle/>
        <a:p>
          <a:endParaRPr lang="es-MX"/>
        </a:p>
      </dgm:t>
    </dgm:pt>
    <dgm:pt modelId="{F0099A5F-51EA-4F90-A075-9987CD87CFB8}" type="sibTrans" cxnId="{C8D9543C-6E3A-48E1-A186-5AD9A3B92FE8}">
      <dgm:prSet/>
      <dgm:spPr/>
      <dgm:t>
        <a:bodyPr/>
        <a:lstStyle/>
        <a:p>
          <a:endParaRPr lang="es-MX"/>
        </a:p>
      </dgm:t>
    </dgm:pt>
    <dgm:pt modelId="{EA7503E5-3C25-4DD0-9CAD-BE69EC4FA745}">
      <dgm:prSet/>
      <dgm:spPr>
        <a:blipFill rotWithShape="0">
          <a:blip xmlns:r="http://schemas.openxmlformats.org/officeDocument/2006/relationships" r:embed="rId3"/>
          <a:stretch>
            <a:fillRect/>
          </a:stretch>
        </a:blipFill>
      </dgm:spPr>
      <dgm:t>
        <a:bodyPr/>
        <a:lstStyle/>
        <a:p>
          <a:endParaRPr lang="es-MX" dirty="0"/>
        </a:p>
      </dgm:t>
    </dgm:pt>
    <dgm:pt modelId="{0886D956-E7E7-4433-9C2F-39C5213F6EF0}" type="parTrans" cxnId="{6687097E-B4E1-4B77-BA69-C115EE3942E1}">
      <dgm:prSet/>
      <dgm:spPr/>
      <dgm:t>
        <a:bodyPr/>
        <a:lstStyle/>
        <a:p>
          <a:endParaRPr lang="es-MX"/>
        </a:p>
      </dgm:t>
    </dgm:pt>
    <dgm:pt modelId="{4813511D-C04E-4FC6-9B27-AACD1A4B06C3}" type="sibTrans" cxnId="{6687097E-B4E1-4B77-BA69-C115EE3942E1}">
      <dgm:prSet/>
      <dgm:spPr/>
      <dgm:t>
        <a:bodyPr/>
        <a:lstStyle/>
        <a:p>
          <a:endParaRPr lang="es-MX"/>
        </a:p>
      </dgm:t>
    </dgm:pt>
    <dgm:pt modelId="{EC11005E-E5B1-4B22-A3E1-3C1F7FD33A10}">
      <dgm:prSet phldrT="[Texto]"/>
      <dgm:spPr>
        <a:blipFill rotWithShape="0">
          <a:blip xmlns:r="http://schemas.openxmlformats.org/officeDocument/2006/relationships" r:embed="rId4"/>
          <a:stretch>
            <a:fillRect/>
          </a:stretch>
        </a:blipFill>
      </dgm:spPr>
      <dgm:t>
        <a:bodyPr/>
        <a:lstStyle/>
        <a:p>
          <a:endParaRPr lang="es-MX" dirty="0"/>
        </a:p>
      </dgm:t>
    </dgm:pt>
    <dgm:pt modelId="{C309FCF1-5D56-490B-88ED-C4A120F3C492}" type="sibTrans" cxnId="{3DAF8627-FDAF-4D35-926D-0676708E98A2}">
      <dgm:prSet/>
      <dgm:spPr/>
      <dgm:t>
        <a:bodyPr/>
        <a:lstStyle/>
        <a:p>
          <a:endParaRPr lang="es-MX"/>
        </a:p>
      </dgm:t>
    </dgm:pt>
    <dgm:pt modelId="{49E9E78B-FB57-4D39-AE43-4AD9BE971DE8}" type="parTrans" cxnId="{3DAF8627-FDAF-4D35-926D-0676708E98A2}">
      <dgm:prSet/>
      <dgm:spPr/>
      <dgm:t>
        <a:bodyPr/>
        <a:lstStyle/>
        <a:p>
          <a:endParaRPr lang="es-MX"/>
        </a:p>
      </dgm:t>
    </dgm:pt>
    <dgm:pt modelId="{FCA98F17-5001-4C28-9E41-0DA69459979A}">
      <dgm:prSet phldrT="[Texto]"/>
      <dgm:spPr>
        <a:blipFill rotWithShape="0">
          <a:blip xmlns:r="http://schemas.openxmlformats.org/officeDocument/2006/relationships" r:embed="rId5"/>
          <a:stretch>
            <a:fillRect/>
          </a:stretch>
        </a:blipFill>
      </dgm:spPr>
      <dgm:t>
        <a:bodyPr/>
        <a:lstStyle/>
        <a:p>
          <a:endParaRPr lang="es-MX" dirty="0"/>
        </a:p>
      </dgm:t>
    </dgm:pt>
    <dgm:pt modelId="{EF27A1CB-9D31-4D4D-845E-ED0CC416310D}" type="sibTrans" cxnId="{65D38AB5-5D4E-4E43-8F6D-6A9746C6F62B}">
      <dgm:prSet/>
      <dgm:spPr/>
      <dgm:t>
        <a:bodyPr/>
        <a:lstStyle/>
        <a:p>
          <a:endParaRPr lang="es-MX"/>
        </a:p>
      </dgm:t>
    </dgm:pt>
    <dgm:pt modelId="{69473A06-8F70-4E92-99AC-7A12DAAE9170}" type="parTrans" cxnId="{65D38AB5-5D4E-4E43-8F6D-6A9746C6F62B}">
      <dgm:prSet/>
      <dgm:spPr/>
      <dgm:t>
        <a:bodyPr/>
        <a:lstStyle/>
        <a:p>
          <a:endParaRPr lang="es-MX"/>
        </a:p>
      </dgm:t>
    </dgm:pt>
    <dgm:pt modelId="{E09EC6EE-8BA1-4F22-A8BE-2AB9472CBE81}">
      <dgm:prSet phldrT="[Texto]"/>
      <dgm:spPr>
        <a:blipFill rotWithShape="0">
          <a:blip xmlns:r="http://schemas.openxmlformats.org/officeDocument/2006/relationships" r:embed="rId6"/>
          <a:stretch>
            <a:fillRect/>
          </a:stretch>
        </a:blipFill>
      </dgm:spPr>
      <dgm:t>
        <a:bodyPr/>
        <a:lstStyle/>
        <a:p>
          <a:endParaRPr lang="es-MX" dirty="0"/>
        </a:p>
      </dgm:t>
    </dgm:pt>
    <dgm:pt modelId="{BAF1670E-7EF8-4EEA-8697-4A0A79A2DFC1}" type="sibTrans" cxnId="{57A1D0DF-7959-440C-800A-2E323D2121B7}">
      <dgm:prSet/>
      <dgm:spPr/>
      <dgm:t>
        <a:bodyPr/>
        <a:lstStyle/>
        <a:p>
          <a:endParaRPr lang="es-MX"/>
        </a:p>
      </dgm:t>
    </dgm:pt>
    <dgm:pt modelId="{57E37086-117F-4181-A7D6-57E64C1CFFAD}" type="parTrans" cxnId="{57A1D0DF-7959-440C-800A-2E323D2121B7}">
      <dgm:prSet/>
      <dgm:spPr/>
      <dgm:t>
        <a:bodyPr/>
        <a:lstStyle/>
        <a:p>
          <a:endParaRPr lang="es-MX"/>
        </a:p>
      </dgm:t>
    </dgm:pt>
    <dgm:pt modelId="{614B83FD-CA4A-44ED-9763-463C168299E5}">
      <dgm:prSet/>
      <dgm:spPr>
        <a:blipFill rotWithShape="0">
          <a:blip xmlns:r="http://schemas.openxmlformats.org/officeDocument/2006/relationships" r:embed="rId7"/>
          <a:stretch>
            <a:fillRect/>
          </a:stretch>
        </a:blipFill>
      </dgm:spPr>
      <dgm:t>
        <a:bodyPr/>
        <a:lstStyle/>
        <a:p>
          <a:endParaRPr lang="es-MX" dirty="0"/>
        </a:p>
      </dgm:t>
    </dgm:pt>
    <dgm:pt modelId="{43237039-2F9E-43E9-A139-9FE1E752B703}" type="sibTrans" cxnId="{55B63EE8-0640-41ED-AB92-F4A6B72A69E0}">
      <dgm:prSet/>
      <dgm:spPr/>
      <dgm:t>
        <a:bodyPr/>
        <a:lstStyle/>
        <a:p>
          <a:endParaRPr lang="es-MX"/>
        </a:p>
      </dgm:t>
    </dgm:pt>
    <dgm:pt modelId="{3ABAC4C8-1470-4D29-8387-E19254EBECC0}" type="parTrans" cxnId="{55B63EE8-0640-41ED-AB92-F4A6B72A69E0}">
      <dgm:prSet/>
      <dgm:spPr/>
      <dgm:t>
        <a:bodyPr/>
        <a:lstStyle/>
        <a:p>
          <a:endParaRPr lang="es-MX"/>
        </a:p>
      </dgm:t>
    </dgm:pt>
    <dgm:pt modelId="{824F3AD1-0A32-401E-9000-89E5539113C0}">
      <dgm:prSet phldrT="[Texto]"/>
      <dgm:spPr>
        <a:blipFill rotWithShape="0">
          <a:blip xmlns:r="http://schemas.openxmlformats.org/officeDocument/2006/relationships" r:embed="rId8"/>
          <a:stretch>
            <a:fillRect/>
          </a:stretch>
        </a:blipFill>
      </dgm:spPr>
      <dgm:t>
        <a:bodyPr/>
        <a:lstStyle/>
        <a:p>
          <a:endParaRPr lang="es-MX" dirty="0"/>
        </a:p>
      </dgm:t>
    </dgm:pt>
    <dgm:pt modelId="{92647E93-916B-494F-A650-D5A1105C90A3}" type="sibTrans" cxnId="{90710158-8E15-4AEE-8AFF-01C756FFFF9D}">
      <dgm:prSet/>
      <dgm:spPr/>
      <dgm:t>
        <a:bodyPr/>
        <a:lstStyle/>
        <a:p>
          <a:endParaRPr lang="es-MX"/>
        </a:p>
      </dgm:t>
    </dgm:pt>
    <dgm:pt modelId="{C2B72993-DAD9-4A06-AE78-4E0A243D10EF}" type="parTrans" cxnId="{90710158-8E15-4AEE-8AFF-01C756FFFF9D}">
      <dgm:prSet/>
      <dgm:spPr/>
      <dgm:t>
        <a:bodyPr/>
        <a:lstStyle/>
        <a:p>
          <a:endParaRPr lang="es-MX"/>
        </a:p>
      </dgm:t>
    </dgm:pt>
    <dgm:pt modelId="{7F41AB0F-47B0-40DC-B595-E58F572C4A30}" type="pres">
      <dgm:prSet presAssocID="{C56E3CFC-11FF-4C7B-99EF-15B747B398C1}" presName="Name0" presStyleCnt="0">
        <dgm:presLayoutVars>
          <dgm:dir/>
          <dgm:resizeHandles val="exact"/>
        </dgm:presLayoutVars>
      </dgm:prSet>
      <dgm:spPr/>
      <dgm:t>
        <a:bodyPr/>
        <a:lstStyle/>
        <a:p>
          <a:endParaRPr lang="es-MX"/>
        </a:p>
      </dgm:t>
    </dgm:pt>
    <dgm:pt modelId="{43637F11-AFC4-4614-9DEE-AF2B860B8FB8}" type="pres">
      <dgm:prSet presAssocID="{C56E3CFC-11FF-4C7B-99EF-15B747B398C1}" presName="cycle" presStyleCnt="0"/>
      <dgm:spPr/>
    </dgm:pt>
    <dgm:pt modelId="{3266BC4A-4154-4EB8-AE6E-C97B401C20EC}" type="pres">
      <dgm:prSet presAssocID="{267B2422-5D79-49E8-90D7-0F9AE20460F2}" presName="nodeFirstNode" presStyleLbl="node1" presStyleIdx="0" presStyleCnt="8">
        <dgm:presLayoutVars>
          <dgm:bulletEnabled val="1"/>
        </dgm:presLayoutVars>
      </dgm:prSet>
      <dgm:spPr/>
      <dgm:t>
        <a:bodyPr/>
        <a:lstStyle/>
        <a:p>
          <a:endParaRPr lang="es-MX"/>
        </a:p>
      </dgm:t>
    </dgm:pt>
    <dgm:pt modelId="{C1E61E55-9A23-449C-93F6-31C6417F3D93}" type="pres">
      <dgm:prSet presAssocID="{5BF0BFFF-E166-46DE-B565-0FBB9DA4EBDC}" presName="sibTransFirstNode" presStyleLbl="bgShp" presStyleIdx="0" presStyleCnt="1"/>
      <dgm:spPr/>
      <dgm:t>
        <a:bodyPr/>
        <a:lstStyle/>
        <a:p>
          <a:endParaRPr lang="es-MX"/>
        </a:p>
      </dgm:t>
    </dgm:pt>
    <dgm:pt modelId="{7C152385-2808-4153-AD2C-91A8C6403287}" type="pres">
      <dgm:prSet presAssocID="{44F1BBA2-A538-4DBA-B629-8818F3DCA913}" presName="nodeFollowingNodes" presStyleLbl="node1" presStyleIdx="1" presStyleCnt="8">
        <dgm:presLayoutVars>
          <dgm:bulletEnabled val="1"/>
        </dgm:presLayoutVars>
      </dgm:prSet>
      <dgm:spPr/>
      <dgm:t>
        <a:bodyPr/>
        <a:lstStyle/>
        <a:p>
          <a:endParaRPr lang="es-MX"/>
        </a:p>
      </dgm:t>
    </dgm:pt>
    <dgm:pt modelId="{6FC290E7-29A8-430D-B9A8-671AC9CEDB33}" type="pres">
      <dgm:prSet presAssocID="{EA7503E5-3C25-4DD0-9CAD-BE69EC4FA745}" presName="nodeFollowingNodes" presStyleLbl="node1" presStyleIdx="2" presStyleCnt="8">
        <dgm:presLayoutVars>
          <dgm:bulletEnabled val="1"/>
        </dgm:presLayoutVars>
      </dgm:prSet>
      <dgm:spPr/>
      <dgm:t>
        <a:bodyPr/>
        <a:lstStyle/>
        <a:p>
          <a:endParaRPr lang="es-MX"/>
        </a:p>
      </dgm:t>
    </dgm:pt>
    <dgm:pt modelId="{C3320D64-A958-4A4E-9A8B-C83876133F6A}" type="pres">
      <dgm:prSet presAssocID="{EC11005E-E5B1-4B22-A3E1-3C1F7FD33A10}" presName="nodeFollowingNodes" presStyleLbl="node1" presStyleIdx="3" presStyleCnt="8">
        <dgm:presLayoutVars>
          <dgm:bulletEnabled val="1"/>
        </dgm:presLayoutVars>
      </dgm:prSet>
      <dgm:spPr/>
      <dgm:t>
        <a:bodyPr/>
        <a:lstStyle/>
        <a:p>
          <a:endParaRPr lang="es-MX"/>
        </a:p>
      </dgm:t>
    </dgm:pt>
    <dgm:pt modelId="{6EB9508C-51C6-4B38-9481-A9AD554D34B4}" type="pres">
      <dgm:prSet presAssocID="{FCA98F17-5001-4C28-9E41-0DA69459979A}" presName="nodeFollowingNodes" presStyleLbl="node1" presStyleIdx="4" presStyleCnt="8">
        <dgm:presLayoutVars>
          <dgm:bulletEnabled val="1"/>
        </dgm:presLayoutVars>
      </dgm:prSet>
      <dgm:spPr/>
      <dgm:t>
        <a:bodyPr/>
        <a:lstStyle/>
        <a:p>
          <a:endParaRPr lang="es-MX"/>
        </a:p>
      </dgm:t>
    </dgm:pt>
    <dgm:pt modelId="{48B4188A-C64B-44AE-91B1-47CECAEE0E5A}" type="pres">
      <dgm:prSet presAssocID="{824F3AD1-0A32-401E-9000-89E5539113C0}" presName="nodeFollowingNodes" presStyleLbl="node1" presStyleIdx="5" presStyleCnt="8">
        <dgm:presLayoutVars>
          <dgm:bulletEnabled val="1"/>
        </dgm:presLayoutVars>
      </dgm:prSet>
      <dgm:spPr/>
      <dgm:t>
        <a:bodyPr/>
        <a:lstStyle/>
        <a:p>
          <a:endParaRPr lang="es-MX"/>
        </a:p>
      </dgm:t>
    </dgm:pt>
    <dgm:pt modelId="{871ABE89-E78D-4165-94DF-475CED03B9EF}" type="pres">
      <dgm:prSet presAssocID="{614B83FD-CA4A-44ED-9763-463C168299E5}" presName="nodeFollowingNodes" presStyleLbl="node1" presStyleIdx="6" presStyleCnt="8">
        <dgm:presLayoutVars>
          <dgm:bulletEnabled val="1"/>
        </dgm:presLayoutVars>
      </dgm:prSet>
      <dgm:spPr/>
      <dgm:t>
        <a:bodyPr/>
        <a:lstStyle/>
        <a:p>
          <a:endParaRPr lang="es-MX"/>
        </a:p>
      </dgm:t>
    </dgm:pt>
    <dgm:pt modelId="{C5EA8D1D-30AE-41C0-8CCA-00517F888D52}" type="pres">
      <dgm:prSet presAssocID="{E09EC6EE-8BA1-4F22-A8BE-2AB9472CBE81}" presName="nodeFollowingNodes" presStyleLbl="node1" presStyleIdx="7" presStyleCnt="8">
        <dgm:presLayoutVars>
          <dgm:bulletEnabled val="1"/>
        </dgm:presLayoutVars>
      </dgm:prSet>
      <dgm:spPr/>
      <dgm:t>
        <a:bodyPr/>
        <a:lstStyle/>
        <a:p>
          <a:endParaRPr lang="es-MX"/>
        </a:p>
      </dgm:t>
    </dgm:pt>
  </dgm:ptLst>
  <dgm:cxnLst>
    <dgm:cxn modelId="{6687097E-B4E1-4B77-BA69-C115EE3942E1}" srcId="{C56E3CFC-11FF-4C7B-99EF-15B747B398C1}" destId="{EA7503E5-3C25-4DD0-9CAD-BE69EC4FA745}" srcOrd="2" destOrd="0" parTransId="{0886D956-E7E7-4433-9C2F-39C5213F6EF0}" sibTransId="{4813511D-C04E-4FC6-9B27-AACD1A4B06C3}"/>
    <dgm:cxn modelId="{E20DBFA5-2D6B-4763-A4D5-5CE829C23914}" type="presOf" srcId="{EA7503E5-3C25-4DD0-9CAD-BE69EC4FA745}" destId="{6FC290E7-29A8-430D-B9A8-671AC9CEDB33}" srcOrd="0" destOrd="0" presId="urn:microsoft.com/office/officeart/2005/8/layout/cycle3"/>
    <dgm:cxn modelId="{E1F0696F-4B0E-486E-8144-814940CC071B}" type="presOf" srcId="{E09EC6EE-8BA1-4F22-A8BE-2AB9472CBE81}" destId="{C5EA8D1D-30AE-41C0-8CCA-00517F888D52}" srcOrd="0" destOrd="0" presId="urn:microsoft.com/office/officeart/2005/8/layout/cycle3"/>
    <dgm:cxn modelId="{E45DB99A-9FE2-4AEB-A0CE-E5D4CBC3AD4D}" type="presOf" srcId="{5BF0BFFF-E166-46DE-B565-0FBB9DA4EBDC}" destId="{C1E61E55-9A23-449C-93F6-31C6417F3D93}" srcOrd="0" destOrd="0" presId="urn:microsoft.com/office/officeart/2005/8/layout/cycle3"/>
    <dgm:cxn modelId="{57A1D0DF-7959-440C-800A-2E323D2121B7}" srcId="{C56E3CFC-11FF-4C7B-99EF-15B747B398C1}" destId="{E09EC6EE-8BA1-4F22-A8BE-2AB9472CBE81}" srcOrd="7" destOrd="0" parTransId="{57E37086-117F-4181-A7D6-57E64C1CFFAD}" sibTransId="{BAF1670E-7EF8-4EEA-8697-4A0A79A2DFC1}"/>
    <dgm:cxn modelId="{24A98B20-025C-4FA7-98D8-233F7E771A6E}" type="presOf" srcId="{C56E3CFC-11FF-4C7B-99EF-15B747B398C1}" destId="{7F41AB0F-47B0-40DC-B595-E58F572C4A30}" srcOrd="0" destOrd="0" presId="urn:microsoft.com/office/officeart/2005/8/layout/cycle3"/>
    <dgm:cxn modelId="{15731EAB-FC7A-4E4C-9078-6CE1E1CD2177}" srcId="{C56E3CFC-11FF-4C7B-99EF-15B747B398C1}" destId="{267B2422-5D79-49E8-90D7-0F9AE20460F2}" srcOrd="0" destOrd="0" parTransId="{BA639683-FA46-4F07-A4D8-4D47B6F64F0F}" sibTransId="{5BF0BFFF-E166-46DE-B565-0FBB9DA4EBDC}"/>
    <dgm:cxn modelId="{36D768E4-77B4-4AFF-8185-929648691644}" type="presOf" srcId="{44F1BBA2-A538-4DBA-B629-8818F3DCA913}" destId="{7C152385-2808-4153-AD2C-91A8C6403287}" srcOrd="0" destOrd="0" presId="urn:microsoft.com/office/officeart/2005/8/layout/cycle3"/>
    <dgm:cxn modelId="{C8D9543C-6E3A-48E1-A186-5AD9A3B92FE8}" srcId="{C56E3CFC-11FF-4C7B-99EF-15B747B398C1}" destId="{44F1BBA2-A538-4DBA-B629-8818F3DCA913}" srcOrd="1" destOrd="0" parTransId="{C4328E43-EF10-42DA-ABF4-AE689E16CD66}" sibTransId="{F0099A5F-51EA-4F90-A075-9987CD87CFB8}"/>
    <dgm:cxn modelId="{DF5B7AE1-74FF-4F77-90C0-CB3F0893039C}" type="presOf" srcId="{824F3AD1-0A32-401E-9000-89E5539113C0}" destId="{48B4188A-C64B-44AE-91B1-47CECAEE0E5A}" srcOrd="0" destOrd="0" presId="urn:microsoft.com/office/officeart/2005/8/layout/cycle3"/>
    <dgm:cxn modelId="{B55972E2-5D8A-488E-932D-E87FE9641DF4}" type="presOf" srcId="{EC11005E-E5B1-4B22-A3E1-3C1F7FD33A10}" destId="{C3320D64-A958-4A4E-9A8B-C83876133F6A}" srcOrd="0" destOrd="0" presId="urn:microsoft.com/office/officeart/2005/8/layout/cycle3"/>
    <dgm:cxn modelId="{3DAF8627-FDAF-4D35-926D-0676708E98A2}" srcId="{C56E3CFC-11FF-4C7B-99EF-15B747B398C1}" destId="{EC11005E-E5B1-4B22-A3E1-3C1F7FD33A10}" srcOrd="3" destOrd="0" parTransId="{49E9E78B-FB57-4D39-AE43-4AD9BE971DE8}" sibTransId="{C309FCF1-5D56-490B-88ED-C4A120F3C492}"/>
    <dgm:cxn modelId="{65D38AB5-5D4E-4E43-8F6D-6A9746C6F62B}" srcId="{C56E3CFC-11FF-4C7B-99EF-15B747B398C1}" destId="{FCA98F17-5001-4C28-9E41-0DA69459979A}" srcOrd="4" destOrd="0" parTransId="{69473A06-8F70-4E92-99AC-7A12DAAE9170}" sibTransId="{EF27A1CB-9D31-4D4D-845E-ED0CC416310D}"/>
    <dgm:cxn modelId="{55B63EE8-0640-41ED-AB92-F4A6B72A69E0}" srcId="{C56E3CFC-11FF-4C7B-99EF-15B747B398C1}" destId="{614B83FD-CA4A-44ED-9763-463C168299E5}" srcOrd="6" destOrd="0" parTransId="{3ABAC4C8-1470-4D29-8387-E19254EBECC0}" sibTransId="{43237039-2F9E-43E9-A139-9FE1E752B703}"/>
    <dgm:cxn modelId="{4888FE0C-58E9-4760-AD13-53E961BA6845}" type="presOf" srcId="{267B2422-5D79-49E8-90D7-0F9AE20460F2}" destId="{3266BC4A-4154-4EB8-AE6E-C97B401C20EC}" srcOrd="0" destOrd="0" presId="urn:microsoft.com/office/officeart/2005/8/layout/cycle3"/>
    <dgm:cxn modelId="{90710158-8E15-4AEE-8AFF-01C756FFFF9D}" srcId="{C56E3CFC-11FF-4C7B-99EF-15B747B398C1}" destId="{824F3AD1-0A32-401E-9000-89E5539113C0}" srcOrd="5" destOrd="0" parTransId="{C2B72993-DAD9-4A06-AE78-4E0A243D10EF}" sibTransId="{92647E93-916B-494F-A650-D5A1105C90A3}"/>
    <dgm:cxn modelId="{E3B53099-A75B-4FBC-BA66-AEAE213554D6}" type="presOf" srcId="{614B83FD-CA4A-44ED-9763-463C168299E5}" destId="{871ABE89-E78D-4165-94DF-475CED03B9EF}" srcOrd="0" destOrd="0" presId="urn:microsoft.com/office/officeart/2005/8/layout/cycle3"/>
    <dgm:cxn modelId="{E8490543-8AEB-4C09-B273-BF80D5FF1910}" type="presOf" srcId="{FCA98F17-5001-4C28-9E41-0DA69459979A}" destId="{6EB9508C-51C6-4B38-9481-A9AD554D34B4}" srcOrd="0" destOrd="0" presId="urn:microsoft.com/office/officeart/2005/8/layout/cycle3"/>
    <dgm:cxn modelId="{F7CA04D9-60AA-4BD7-8E8D-5107B9BDF64B}" type="presParOf" srcId="{7F41AB0F-47B0-40DC-B595-E58F572C4A30}" destId="{43637F11-AFC4-4614-9DEE-AF2B860B8FB8}" srcOrd="0" destOrd="0" presId="urn:microsoft.com/office/officeart/2005/8/layout/cycle3"/>
    <dgm:cxn modelId="{23F95725-6AA8-4938-B5E2-F6B918825F09}" type="presParOf" srcId="{43637F11-AFC4-4614-9DEE-AF2B860B8FB8}" destId="{3266BC4A-4154-4EB8-AE6E-C97B401C20EC}" srcOrd="0" destOrd="0" presId="urn:microsoft.com/office/officeart/2005/8/layout/cycle3"/>
    <dgm:cxn modelId="{18765B81-2D74-4223-8963-127AC87CA9D8}" type="presParOf" srcId="{43637F11-AFC4-4614-9DEE-AF2B860B8FB8}" destId="{C1E61E55-9A23-449C-93F6-31C6417F3D93}" srcOrd="1" destOrd="0" presId="urn:microsoft.com/office/officeart/2005/8/layout/cycle3"/>
    <dgm:cxn modelId="{DCEE9EF0-A1EF-437A-AAD0-FFBA1BDD76CF}" type="presParOf" srcId="{43637F11-AFC4-4614-9DEE-AF2B860B8FB8}" destId="{7C152385-2808-4153-AD2C-91A8C6403287}" srcOrd="2" destOrd="0" presId="urn:microsoft.com/office/officeart/2005/8/layout/cycle3"/>
    <dgm:cxn modelId="{30A63C0A-24C1-4F47-9FCD-5D5E9E9434EB}" type="presParOf" srcId="{43637F11-AFC4-4614-9DEE-AF2B860B8FB8}" destId="{6FC290E7-29A8-430D-B9A8-671AC9CEDB33}" srcOrd="3" destOrd="0" presId="urn:microsoft.com/office/officeart/2005/8/layout/cycle3"/>
    <dgm:cxn modelId="{DF4E99B8-6484-4D03-91C3-5B151E14AA72}" type="presParOf" srcId="{43637F11-AFC4-4614-9DEE-AF2B860B8FB8}" destId="{C3320D64-A958-4A4E-9A8B-C83876133F6A}" srcOrd="4" destOrd="0" presId="urn:microsoft.com/office/officeart/2005/8/layout/cycle3"/>
    <dgm:cxn modelId="{B3034FF0-7D22-483D-B1A4-8371CD633E16}" type="presParOf" srcId="{43637F11-AFC4-4614-9DEE-AF2B860B8FB8}" destId="{6EB9508C-51C6-4B38-9481-A9AD554D34B4}" srcOrd="5" destOrd="0" presId="urn:microsoft.com/office/officeart/2005/8/layout/cycle3"/>
    <dgm:cxn modelId="{17DAD53A-9CD8-463D-9140-731E1BF7C439}" type="presParOf" srcId="{43637F11-AFC4-4614-9DEE-AF2B860B8FB8}" destId="{48B4188A-C64B-44AE-91B1-47CECAEE0E5A}" srcOrd="6" destOrd="0" presId="urn:microsoft.com/office/officeart/2005/8/layout/cycle3"/>
    <dgm:cxn modelId="{55A44CB8-A669-4F8D-B285-42786C9620F7}" type="presParOf" srcId="{43637F11-AFC4-4614-9DEE-AF2B860B8FB8}" destId="{871ABE89-E78D-4165-94DF-475CED03B9EF}" srcOrd="7" destOrd="0" presId="urn:microsoft.com/office/officeart/2005/8/layout/cycle3"/>
    <dgm:cxn modelId="{9B978B61-930A-49AE-8F2F-274254A46649}" type="presParOf" srcId="{43637F11-AFC4-4614-9DEE-AF2B860B8FB8}" destId="{C5EA8D1D-30AE-41C0-8CCA-00517F888D52}"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B3E92A-CA36-454E-86B3-22398F7C33CF}" type="doc">
      <dgm:prSet loTypeId="urn:microsoft.com/office/officeart/2005/8/layout/default#1" loCatId="list" qsTypeId="urn:microsoft.com/office/officeart/2005/8/quickstyle/3d1" qsCatId="3D" csTypeId="urn:microsoft.com/office/officeart/2005/8/colors/colorful1#1" csCatId="colorful" phldr="1"/>
      <dgm:spPr/>
      <dgm:t>
        <a:bodyPr/>
        <a:lstStyle/>
        <a:p>
          <a:endParaRPr lang="es-MX"/>
        </a:p>
      </dgm:t>
    </dgm:pt>
    <dgm:pt modelId="{74EBF855-2476-44EF-A825-C35D22AEE66E}">
      <dgm:prSet custT="1"/>
      <dgm:spPr/>
      <dgm:t>
        <a:bodyPr/>
        <a:lstStyle/>
        <a:p>
          <a:pPr rtl="0"/>
          <a:r>
            <a:rPr lang="es-MX" sz="2000" dirty="0" smtClean="0"/>
            <a:t>Se publica la Ley Federal de Transparencia y Acceso a la Información Pública Gubernamental (LFTAIPG).</a:t>
          </a:r>
          <a:endParaRPr lang="es-MX" sz="2000" dirty="0"/>
        </a:p>
      </dgm:t>
    </dgm:pt>
    <dgm:pt modelId="{ABD99030-A0E7-472A-8309-190F3CECC184}" type="parTrans" cxnId="{1ADA64B2-3284-4E3B-B0F7-4D108C0E8FB4}">
      <dgm:prSet/>
      <dgm:spPr/>
      <dgm:t>
        <a:bodyPr/>
        <a:lstStyle/>
        <a:p>
          <a:endParaRPr lang="es-MX" sz="2000"/>
        </a:p>
      </dgm:t>
    </dgm:pt>
    <dgm:pt modelId="{C0267F00-CEAA-461B-8B0B-92A7D13413E3}" type="sibTrans" cxnId="{1ADA64B2-3284-4E3B-B0F7-4D108C0E8FB4}">
      <dgm:prSet/>
      <dgm:spPr/>
      <dgm:t>
        <a:bodyPr/>
        <a:lstStyle/>
        <a:p>
          <a:endParaRPr lang="es-MX" sz="2000"/>
        </a:p>
      </dgm:t>
    </dgm:pt>
    <dgm:pt modelId="{FE7B5A24-102F-4996-90D3-BCEF32F5674B}">
      <dgm:prSet custT="1"/>
      <dgm:spPr/>
      <dgm:t>
        <a:bodyPr/>
        <a:lstStyle/>
        <a:p>
          <a:pPr rtl="0"/>
          <a:r>
            <a:rPr lang="es-MX" sz="2000" dirty="0" smtClean="0"/>
            <a:t>Se habilita el Portal de Obligaciones de Transparencia.</a:t>
          </a:r>
          <a:endParaRPr lang="es-MX" sz="2000" dirty="0"/>
        </a:p>
      </dgm:t>
    </dgm:pt>
    <dgm:pt modelId="{F9ECF4C5-09FF-4C9A-8F6B-A85F7DDD1D8E}" type="parTrans" cxnId="{C0F63824-D1EF-4436-9261-0F374F5B2DD6}">
      <dgm:prSet/>
      <dgm:spPr/>
      <dgm:t>
        <a:bodyPr/>
        <a:lstStyle/>
        <a:p>
          <a:endParaRPr lang="es-MX" sz="2000"/>
        </a:p>
      </dgm:t>
    </dgm:pt>
    <dgm:pt modelId="{338BCF82-B95C-41F1-8C6C-27E20630B1C6}" type="sibTrans" cxnId="{C0F63824-D1EF-4436-9261-0F374F5B2DD6}">
      <dgm:prSet/>
      <dgm:spPr/>
      <dgm:t>
        <a:bodyPr/>
        <a:lstStyle/>
        <a:p>
          <a:endParaRPr lang="es-MX" sz="2000"/>
        </a:p>
      </dgm:t>
    </dgm:pt>
    <dgm:pt modelId="{9DB12299-C822-4702-9BF6-E8E631435A17}">
      <dgm:prSet custT="1"/>
      <dgm:spPr/>
      <dgm:t>
        <a:bodyPr/>
        <a:lstStyle/>
        <a:p>
          <a:pPr rtl="0"/>
          <a:r>
            <a:rPr lang="es-MX" sz="2000" dirty="0" smtClean="0"/>
            <a:t>Se publica el Acuerdo de Interoperabilidad y Datos abiertos de la Administración Publica Federal</a:t>
          </a:r>
          <a:endParaRPr lang="es-MX" sz="2000" dirty="0"/>
        </a:p>
      </dgm:t>
    </dgm:pt>
    <dgm:pt modelId="{BFE936B9-3861-4D1E-BE99-B1834814C7C1}" type="parTrans" cxnId="{0A8AD5C4-0E70-426A-A3A5-5026F0DFE5EC}">
      <dgm:prSet/>
      <dgm:spPr/>
      <dgm:t>
        <a:bodyPr/>
        <a:lstStyle/>
        <a:p>
          <a:endParaRPr lang="es-MX" sz="2000"/>
        </a:p>
      </dgm:t>
    </dgm:pt>
    <dgm:pt modelId="{25907A0A-1D2E-417C-97EA-44E4C850AAEC}" type="sibTrans" cxnId="{0A8AD5C4-0E70-426A-A3A5-5026F0DFE5EC}">
      <dgm:prSet/>
      <dgm:spPr/>
      <dgm:t>
        <a:bodyPr/>
        <a:lstStyle/>
        <a:p>
          <a:endParaRPr lang="es-MX" sz="2000"/>
        </a:p>
      </dgm:t>
    </dgm:pt>
    <dgm:pt modelId="{4057FB9F-927E-4696-9966-0574722EA3A5}" type="pres">
      <dgm:prSet presAssocID="{85B3E92A-CA36-454E-86B3-22398F7C33CF}" presName="diagram" presStyleCnt="0">
        <dgm:presLayoutVars>
          <dgm:dir/>
          <dgm:resizeHandles val="exact"/>
        </dgm:presLayoutVars>
      </dgm:prSet>
      <dgm:spPr/>
      <dgm:t>
        <a:bodyPr/>
        <a:lstStyle/>
        <a:p>
          <a:endParaRPr lang="es-MX"/>
        </a:p>
      </dgm:t>
    </dgm:pt>
    <dgm:pt modelId="{E4B05842-7064-426E-8E81-425FB58AA293}" type="pres">
      <dgm:prSet presAssocID="{74EBF855-2476-44EF-A825-C35D22AEE66E}" presName="node" presStyleLbl="node1" presStyleIdx="0" presStyleCnt="3">
        <dgm:presLayoutVars>
          <dgm:bulletEnabled val="1"/>
        </dgm:presLayoutVars>
      </dgm:prSet>
      <dgm:spPr/>
      <dgm:t>
        <a:bodyPr/>
        <a:lstStyle/>
        <a:p>
          <a:endParaRPr lang="es-MX"/>
        </a:p>
      </dgm:t>
    </dgm:pt>
    <dgm:pt modelId="{564F0D2B-974E-4309-9F30-C1BC035297F4}" type="pres">
      <dgm:prSet presAssocID="{C0267F00-CEAA-461B-8B0B-92A7D13413E3}" presName="sibTrans" presStyleCnt="0"/>
      <dgm:spPr/>
    </dgm:pt>
    <dgm:pt modelId="{5A7572DF-AB9E-4C20-A709-1BD6CB0D0BF0}" type="pres">
      <dgm:prSet presAssocID="{FE7B5A24-102F-4996-90D3-BCEF32F5674B}" presName="node" presStyleLbl="node1" presStyleIdx="1" presStyleCnt="3">
        <dgm:presLayoutVars>
          <dgm:bulletEnabled val="1"/>
        </dgm:presLayoutVars>
      </dgm:prSet>
      <dgm:spPr/>
      <dgm:t>
        <a:bodyPr/>
        <a:lstStyle/>
        <a:p>
          <a:endParaRPr lang="es-MX"/>
        </a:p>
      </dgm:t>
    </dgm:pt>
    <dgm:pt modelId="{13D7AF52-BFFE-4624-93AD-6FA00C7F3708}" type="pres">
      <dgm:prSet presAssocID="{338BCF82-B95C-41F1-8C6C-27E20630B1C6}" presName="sibTrans" presStyleCnt="0"/>
      <dgm:spPr/>
    </dgm:pt>
    <dgm:pt modelId="{E3372218-22D2-4D6C-9DD8-F452C492FDD5}" type="pres">
      <dgm:prSet presAssocID="{9DB12299-C822-4702-9BF6-E8E631435A17}" presName="node" presStyleLbl="node1" presStyleIdx="2" presStyleCnt="3">
        <dgm:presLayoutVars>
          <dgm:bulletEnabled val="1"/>
        </dgm:presLayoutVars>
      </dgm:prSet>
      <dgm:spPr/>
      <dgm:t>
        <a:bodyPr/>
        <a:lstStyle/>
        <a:p>
          <a:endParaRPr lang="es-MX"/>
        </a:p>
      </dgm:t>
    </dgm:pt>
  </dgm:ptLst>
  <dgm:cxnLst>
    <dgm:cxn modelId="{5A6A6CB3-9C31-4E7E-902B-6AC40C7C80F3}" type="presOf" srcId="{FE7B5A24-102F-4996-90D3-BCEF32F5674B}" destId="{5A7572DF-AB9E-4C20-A709-1BD6CB0D0BF0}" srcOrd="0" destOrd="0" presId="urn:microsoft.com/office/officeart/2005/8/layout/default#1"/>
    <dgm:cxn modelId="{C0F63824-D1EF-4436-9261-0F374F5B2DD6}" srcId="{85B3E92A-CA36-454E-86B3-22398F7C33CF}" destId="{FE7B5A24-102F-4996-90D3-BCEF32F5674B}" srcOrd="1" destOrd="0" parTransId="{F9ECF4C5-09FF-4C9A-8F6B-A85F7DDD1D8E}" sibTransId="{338BCF82-B95C-41F1-8C6C-27E20630B1C6}"/>
    <dgm:cxn modelId="{D934782E-14B7-4AC6-AFE7-833C992A8893}" type="presOf" srcId="{85B3E92A-CA36-454E-86B3-22398F7C33CF}" destId="{4057FB9F-927E-4696-9966-0574722EA3A5}" srcOrd="0" destOrd="0" presId="urn:microsoft.com/office/officeart/2005/8/layout/default#1"/>
    <dgm:cxn modelId="{0BB46441-54EC-4132-8AAA-476FFC381F2C}" type="presOf" srcId="{9DB12299-C822-4702-9BF6-E8E631435A17}" destId="{E3372218-22D2-4D6C-9DD8-F452C492FDD5}" srcOrd="0" destOrd="0" presId="urn:microsoft.com/office/officeart/2005/8/layout/default#1"/>
    <dgm:cxn modelId="{1ADA64B2-3284-4E3B-B0F7-4D108C0E8FB4}" srcId="{85B3E92A-CA36-454E-86B3-22398F7C33CF}" destId="{74EBF855-2476-44EF-A825-C35D22AEE66E}" srcOrd="0" destOrd="0" parTransId="{ABD99030-A0E7-472A-8309-190F3CECC184}" sibTransId="{C0267F00-CEAA-461B-8B0B-92A7D13413E3}"/>
    <dgm:cxn modelId="{6F68D048-F62B-4403-9B29-86E3AD877C68}" type="presOf" srcId="{74EBF855-2476-44EF-A825-C35D22AEE66E}" destId="{E4B05842-7064-426E-8E81-425FB58AA293}" srcOrd="0" destOrd="0" presId="urn:microsoft.com/office/officeart/2005/8/layout/default#1"/>
    <dgm:cxn modelId="{0A8AD5C4-0E70-426A-A3A5-5026F0DFE5EC}" srcId="{85B3E92A-CA36-454E-86B3-22398F7C33CF}" destId="{9DB12299-C822-4702-9BF6-E8E631435A17}" srcOrd="2" destOrd="0" parTransId="{BFE936B9-3861-4D1E-BE99-B1834814C7C1}" sibTransId="{25907A0A-1D2E-417C-97EA-44E4C850AAEC}"/>
    <dgm:cxn modelId="{C98B5438-A948-49E6-AEA8-07510D37AEF4}" type="presParOf" srcId="{4057FB9F-927E-4696-9966-0574722EA3A5}" destId="{E4B05842-7064-426E-8E81-425FB58AA293}" srcOrd="0" destOrd="0" presId="urn:microsoft.com/office/officeart/2005/8/layout/default#1"/>
    <dgm:cxn modelId="{3746AC6F-D0B0-4783-9CE6-76B67D3317E2}" type="presParOf" srcId="{4057FB9F-927E-4696-9966-0574722EA3A5}" destId="{564F0D2B-974E-4309-9F30-C1BC035297F4}" srcOrd="1" destOrd="0" presId="urn:microsoft.com/office/officeart/2005/8/layout/default#1"/>
    <dgm:cxn modelId="{3A3CBB4F-0F88-44DA-96AA-C2A34C128D66}" type="presParOf" srcId="{4057FB9F-927E-4696-9966-0574722EA3A5}" destId="{5A7572DF-AB9E-4C20-A709-1BD6CB0D0BF0}" srcOrd="2" destOrd="0" presId="urn:microsoft.com/office/officeart/2005/8/layout/default#1"/>
    <dgm:cxn modelId="{7949C5C4-E05D-4ED7-982C-5DD8EA41EEFA}" type="presParOf" srcId="{4057FB9F-927E-4696-9966-0574722EA3A5}" destId="{13D7AF52-BFFE-4624-93AD-6FA00C7F3708}" srcOrd="3" destOrd="0" presId="urn:microsoft.com/office/officeart/2005/8/layout/default#1"/>
    <dgm:cxn modelId="{0E583C93-CF99-43B3-B9FB-0195B5946936}" type="presParOf" srcId="{4057FB9F-927E-4696-9966-0574722EA3A5}" destId="{E3372218-22D2-4D6C-9DD8-F452C492FDD5}"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55D73D-4AF5-43AA-AF5F-EA3589B5330C}" type="doc">
      <dgm:prSet loTypeId="urn:microsoft.com/office/officeart/2005/8/layout/lProcess3" loCatId="process" qsTypeId="urn:microsoft.com/office/officeart/2005/8/quickstyle/simple5" qsCatId="simple" csTypeId="urn:microsoft.com/office/officeart/2005/8/colors/colorful1#3" csCatId="colorful" phldr="1"/>
      <dgm:spPr/>
    </dgm:pt>
    <dgm:pt modelId="{70643349-4AAD-497D-9002-02647BABB797}">
      <dgm:prSet phldrT="[Texto]" custT="1"/>
      <dgm:spPr/>
      <dgm:t>
        <a:bodyPr/>
        <a:lstStyle/>
        <a:p>
          <a:r>
            <a:rPr lang="es-MX" sz="1800" dirty="0" smtClean="0">
              <a:latin typeface="Trebuchet MS" pitchFamily="34" charset="0"/>
            </a:rPr>
            <a:t>Lineamientos</a:t>
          </a:r>
          <a:endParaRPr lang="es-MX" sz="1800" dirty="0"/>
        </a:p>
      </dgm:t>
    </dgm:pt>
    <dgm:pt modelId="{D73B0E9D-8993-4DCF-8033-1A46D4B1CC7C}" type="parTrans" cxnId="{8B94E802-E688-438A-BE49-4F8E036A6B85}">
      <dgm:prSet/>
      <dgm:spPr/>
      <dgm:t>
        <a:bodyPr/>
        <a:lstStyle/>
        <a:p>
          <a:endParaRPr lang="es-MX"/>
        </a:p>
      </dgm:t>
    </dgm:pt>
    <dgm:pt modelId="{DD08F07E-AA1D-435E-80F3-2E5F347FDD2D}" type="sibTrans" cxnId="{8B94E802-E688-438A-BE49-4F8E036A6B85}">
      <dgm:prSet/>
      <dgm:spPr/>
      <dgm:t>
        <a:bodyPr/>
        <a:lstStyle/>
        <a:p>
          <a:endParaRPr lang="es-MX"/>
        </a:p>
      </dgm:t>
    </dgm:pt>
    <dgm:pt modelId="{D633C8C9-D90D-4EBE-9845-187B6F64C075}">
      <dgm:prSet custT="1"/>
      <dgm:spPr/>
      <dgm:t>
        <a:bodyPr/>
        <a:lstStyle/>
        <a:p>
          <a:r>
            <a:rPr lang="es-MX" sz="1800" dirty="0" smtClean="0">
              <a:latin typeface="Trebuchet MS" pitchFamily="34" charset="0"/>
            </a:rPr>
            <a:t>Del piloto al modelo</a:t>
          </a:r>
        </a:p>
      </dgm:t>
    </dgm:pt>
    <dgm:pt modelId="{1EA8C7D6-AC3C-4FB7-B11D-B13691DA08AB}" type="parTrans" cxnId="{05020959-E311-4DC9-A17D-CADE5F853BD5}">
      <dgm:prSet/>
      <dgm:spPr/>
      <dgm:t>
        <a:bodyPr/>
        <a:lstStyle/>
        <a:p>
          <a:endParaRPr lang="es-MX"/>
        </a:p>
      </dgm:t>
    </dgm:pt>
    <dgm:pt modelId="{0483D8B4-8F05-42FF-A489-F8D7FC991F36}" type="sibTrans" cxnId="{05020959-E311-4DC9-A17D-CADE5F853BD5}">
      <dgm:prSet/>
      <dgm:spPr/>
      <dgm:t>
        <a:bodyPr/>
        <a:lstStyle/>
        <a:p>
          <a:endParaRPr lang="es-MX"/>
        </a:p>
      </dgm:t>
    </dgm:pt>
    <dgm:pt modelId="{6C81F6DD-F183-435C-9C82-73D4E36F0CC0}">
      <dgm:prSet custT="1"/>
      <dgm:spPr/>
      <dgm:t>
        <a:bodyPr/>
        <a:lstStyle/>
        <a:p>
          <a:r>
            <a:rPr lang="es-MX" sz="1800" dirty="0" smtClean="0">
              <a:latin typeface="Trebuchet MS" pitchFamily="34" charset="0"/>
            </a:rPr>
            <a:t>Identificar demanda y usuarios potenciales</a:t>
          </a:r>
        </a:p>
      </dgm:t>
    </dgm:pt>
    <dgm:pt modelId="{A651C7E2-510A-4044-9D2F-FBCB629A67EA}" type="parTrans" cxnId="{B12079E8-37D4-447E-8C19-345CD4ECC5CE}">
      <dgm:prSet/>
      <dgm:spPr/>
      <dgm:t>
        <a:bodyPr/>
        <a:lstStyle/>
        <a:p>
          <a:endParaRPr lang="es-MX"/>
        </a:p>
      </dgm:t>
    </dgm:pt>
    <dgm:pt modelId="{85B44880-B399-4AAA-9D41-A5D560DEE968}" type="sibTrans" cxnId="{B12079E8-37D4-447E-8C19-345CD4ECC5CE}">
      <dgm:prSet/>
      <dgm:spPr/>
      <dgm:t>
        <a:bodyPr/>
        <a:lstStyle/>
        <a:p>
          <a:endParaRPr lang="es-MX"/>
        </a:p>
      </dgm:t>
    </dgm:pt>
    <dgm:pt modelId="{57D83522-4162-4556-8D54-B9DC2A61CAB0}">
      <dgm:prSet custT="1"/>
      <dgm:spPr/>
      <dgm:t>
        <a:bodyPr/>
        <a:lstStyle/>
        <a:p>
          <a:r>
            <a:rPr lang="es-MX" sz="1800" dirty="0" smtClean="0">
              <a:latin typeface="Trebuchet MS" pitchFamily="34" charset="0"/>
            </a:rPr>
            <a:t>Transparencia por diseño </a:t>
          </a:r>
        </a:p>
      </dgm:t>
    </dgm:pt>
    <dgm:pt modelId="{7F597A2B-5AC6-49C8-A9AD-C27F4F659C6F}" type="parTrans" cxnId="{069AC1CB-83BA-4AAC-8ADE-3E0A9CCFA5BC}">
      <dgm:prSet/>
      <dgm:spPr/>
      <dgm:t>
        <a:bodyPr/>
        <a:lstStyle/>
        <a:p>
          <a:endParaRPr lang="es-MX"/>
        </a:p>
      </dgm:t>
    </dgm:pt>
    <dgm:pt modelId="{AA7845C0-03C4-41D6-9BC9-3C1B6CD995B7}" type="sibTrans" cxnId="{069AC1CB-83BA-4AAC-8ADE-3E0A9CCFA5BC}">
      <dgm:prSet/>
      <dgm:spPr/>
      <dgm:t>
        <a:bodyPr/>
        <a:lstStyle/>
        <a:p>
          <a:endParaRPr lang="es-MX"/>
        </a:p>
      </dgm:t>
    </dgm:pt>
    <dgm:pt modelId="{FC79AA0F-896C-482C-AEB4-463B4B5076C9}">
      <dgm:prSet custT="1"/>
      <dgm:spPr/>
      <dgm:t>
        <a:bodyPr/>
        <a:lstStyle/>
        <a:p>
          <a:r>
            <a:rPr lang="es-MX" sz="1800" dirty="0" smtClean="0">
              <a:latin typeface="Trebuchet MS" pitchFamily="34" charset="0"/>
            </a:rPr>
            <a:t>Contribuir con el acuerdo de interoperabilidad</a:t>
          </a:r>
          <a:endParaRPr lang="es-MX" sz="1800" dirty="0">
            <a:latin typeface="Trebuchet MS" pitchFamily="34" charset="0"/>
          </a:endParaRPr>
        </a:p>
      </dgm:t>
    </dgm:pt>
    <dgm:pt modelId="{0A3B7988-D4E5-4FA4-98C2-27024475E20A}" type="parTrans" cxnId="{762B6753-0971-431E-8E52-BA8CB7E8F970}">
      <dgm:prSet/>
      <dgm:spPr/>
      <dgm:t>
        <a:bodyPr/>
        <a:lstStyle/>
        <a:p>
          <a:endParaRPr lang="es-MX"/>
        </a:p>
      </dgm:t>
    </dgm:pt>
    <dgm:pt modelId="{B74F084F-67AC-45F3-8233-8C3EF8CCE4B2}" type="sibTrans" cxnId="{762B6753-0971-431E-8E52-BA8CB7E8F970}">
      <dgm:prSet/>
      <dgm:spPr/>
      <dgm:t>
        <a:bodyPr/>
        <a:lstStyle/>
        <a:p>
          <a:endParaRPr lang="es-MX"/>
        </a:p>
      </dgm:t>
    </dgm:pt>
    <dgm:pt modelId="{7A52C32F-3A6C-4804-9AE1-503C822DFA61}">
      <dgm:prSet custT="1"/>
      <dgm:spPr/>
      <dgm:t>
        <a:bodyPr/>
        <a:lstStyle/>
        <a:p>
          <a:r>
            <a:rPr lang="es-MX" sz="1800" dirty="0" smtClean="0">
              <a:latin typeface="Trebuchet MS" pitchFamily="34" charset="0"/>
            </a:rPr>
            <a:t>Acceso a la información pública en tiempo real</a:t>
          </a:r>
        </a:p>
      </dgm:t>
    </dgm:pt>
    <dgm:pt modelId="{26014231-D57D-49AD-BBF9-922662B5D917}" type="parTrans" cxnId="{A071A183-FCF0-429D-BAA6-9106E74D814B}">
      <dgm:prSet/>
      <dgm:spPr/>
      <dgm:t>
        <a:bodyPr/>
        <a:lstStyle/>
        <a:p>
          <a:endParaRPr lang="es-MX"/>
        </a:p>
      </dgm:t>
    </dgm:pt>
    <dgm:pt modelId="{6F1B212F-9B50-4B04-8CD7-C97A9F7099E8}" type="sibTrans" cxnId="{A071A183-FCF0-429D-BAA6-9106E74D814B}">
      <dgm:prSet/>
      <dgm:spPr/>
      <dgm:t>
        <a:bodyPr/>
        <a:lstStyle/>
        <a:p>
          <a:endParaRPr lang="es-MX"/>
        </a:p>
      </dgm:t>
    </dgm:pt>
    <dgm:pt modelId="{645F72C7-11CE-4A61-8515-B7A3C15EE3AE}" type="pres">
      <dgm:prSet presAssocID="{2E55D73D-4AF5-43AA-AF5F-EA3589B5330C}" presName="Name0" presStyleCnt="0">
        <dgm:presLayoutVars>
          <dgm:chPref val="3"/>
          <dgm:dir/>
          <dgm:animLvl val="lvl"/>
          <dgm:resizeHandles/>
        </dgm:presLayoutVars>
      </dgm:prSet>
      <dgm:spPr/>
    </dgm:pt>
    <dgm:pt modelId="{EB2F9E5F-383C-4E73-AEB8-AA4C2731889F}" type="pres">
      <dgm:prSet presAssocID="{70643349-4AAD-497D-9002-02647BABB797}" presName="horFlow" presStyleCnt="0"/>
      <dgm:spPr/>
    </dgm:pt>
    <dgm:pt modelId="{F349504D-129D-4507-9FF8-5BC0732C23DD}" type="pres">
      <dgm:prSet presAssocID="{70643349-4AAD-497D-9002-02647BABB797}" presName="bigChev" presStyleLbl="node1" presStyleIdx="0" presStyleCnt="6" custScaleX="359106" custLinFactNeighborX="-729" custLinFactNeighborY="-7829"/>
      <dgm:spPr/>
      <dgm:t>
        <a:bodyPr/>
        <a:lstStyle/>
        <a:p>
          <a:endParaRPr lang="es-MX"/>
        </a:p>
      </dgm:t>
    </dgm:pt>
    <dgm:pt modelId="{42A6E7F0-D724-4FAC-BCB7-3EBFFE3BA88E}" type="pres">
      <dgm:prSet presAssocID="{70643349-4AAD-497D-9002-02647BABB797}" presName="vSp" presStyleCnt="0"/>
      <dgm:spPr/>
    </dgm:pt>
    <dgm:pt modelId="{F0184D79-ADBE-4E0C-9C6B-C9602C1371AA}" type="pres">
      <dgm:prSet presAssocID="{D633C8C9-D90D-4EBE-9845-187B6F64C075}" presName="horFlow" presStyleCnt="0"/>
      <dgm:spPr/>
    </dgm:pt>
    <dgm:pt modelId="{9155AEC1-39BC-4881-A046-27BFCC5BDAD9}" type="pres">
      <dgm:prSet presAssocID="{D633C8C9-D90D-4EBE-9845-187B6F64C075}" presName="bigChev" presStyleLbl="node1" presStyleIdx="1" presStyleCnt="6" custScaleX="359106" custLinFactNeighborX="-729" custLinFactNeighborY="-7829"/>
      <dgm:spPr/>
      <dgm:t>
        <a:bodyPr/>
        <a:lstStyle/>
        <a:p>
          <a:endParaRPr lang="es-MX"/>
        </a:p>
      </dgm:t>
    </dgm:pt>
    <dgm:pt modelId="{F4806995-BFBC-4A62-991F-71D6BA7E5781}" type="pres">
      <dgm:prSet presAssocID="{D633C8C9-D90D-4EBE-9845-187B6F64C075}" presName="vSp" presStyleCnt="0"/>
      <dgm:spPr/>
    </dgm:pt>
    <dgm:pt modelId="{C7091FC4-D02E-498D-AC06-9396B9FD0B8A}" type="pres">
      <dgm:prSet presAssocID="{6C81F6DD-F183-435C-9C82-73D4E36F0CC0}" presName="horFlow" presStyleCnt="0"/>
      <dgm:spPr/>
    </dgm:pt>
    <dgm:pt modelId="{6768107B-3AB4-40E5-88E3-446E43050044}" type="pres">
      <dgm:prSet presAssocID="{6C81F6DD-F183-435C-9C82-73D4E36F0CC0}" presName="bigChev" presStyleLbl="node1" presStyleIdx="2" presStyleCnt="6" custScaleX="359106" custLinFactNeighborX="-729" custLinFactNeighborY="-7829"/>
      <dgm:spPr/>
      <dgm:t>
        <a:bodyPr/>
        <a:lstStyle/>
        <a:p>
          <a:endParaRPr lang="es-MX"/>
        </a:p>
      </dgm:t>
    </dgm:pt>
    <dgm:pt modelId="{A4AF9A78-AF37-4672-981A-71A418B35F15}" type="pres">
      <dgm:prSet presAssocID="{6C81F6DD-F183-435C-9C82-73D4E36F0CC0}" presName="vSp" presStyleCnt="0"/>
      <dgm:spPr/>
    </dgm:pt>
    <dgm:pt modelId="{8D1415F7-CB88-41DE-BD5E-F9FBAFC7A924}" type="pres">
      <dgm:prSet presAssocID="{57D83522-4162-4556-8D54-B9DC2A61CAB0}" presName="horFlow" presStyleCnt="0"/>
      <dgm:spPr/>
    </dgm:pt>
    <dgm:pt modelId="{78019A2A-CD17-4BA4-967F-830C2B696BF3}" type="pres">
      <dgm:prSet presAssocID="{57D83522-4162-4556-8D54-B9DC2A61CAB0}" presName="bigChev" presStyleLbl="node1" presStyleIdx="3" presStyleCnt="6" custScaleX="359106" custLinFactNeighborX="-729" custLinFactNeighborY="-7829"/>
      <dgm:spPr/>
      <dgm:t>
        <a:bodyPr/>
        <a:lstStyle/>
        <a:p>
          <a:endParaRPr lang="es-MX"/>
        </a:p>
      </dgm:t>
    </dgm:pt>
    <dgm:pt modelId="{C0C19828-2BC0-4BD7-819C-0E2CE4DCB630}" type="pres">
      <dgm:prSet presAssocID="{57D83522-4162-4556-8D54-B9DC2A61CAB0}" presName="vSp" presStyleCnt="0"/>
      <dgm:spPr/>
    </dgm:pt>
    <dgm:pt modelId="{C0174B72-4187-4201-8A64-CA63D2DE7FFA}" type="pres">
      <dgm:prSet presAssocID="{FC79AA0F-896C-482C-AEB4-463B4B5076C9}" presName="horFlow" presStyleCnt="0"/>
      <dgm:spPr/>
    </dgm:pt>
    <dgm:pt modelId="{1DD5122F-A7E9-4637-B14B-FCBD15733AC4}" type="pres">
      <dgm:prSet presAssocID="{FC79AA0F-896C-482C-AEB4-463B4B5076C9}" presName="bigChev" presStyleLbl="node1" presStyleIdx="4" presStyleCnt="6" custScaleX="359106" custLinFactNeighborX="-729" custLinFactNeighborY="-7829"/>
      <dgm:spPr/>
      <dgm:t>
        <a:bodyPr/>
        <a:lstStyle/>
        <a:p>
          <a:endParaRPr lang="es-MX"/>
        </a:p>
      </dgm:t>
    </dgm:pt>
    <dgm:pt modelId="{790ACE9B-FAD2-4F97-9C23-FAAB9E7ACBFB}" type="pres">
      <dgm:prSet presAssocID="{FC79AA0F-896C-482C-AEB4-463B4B5076C9}" presName="vSp" presStyleCnt="0"/>
      <dgm:spPr/>
    </dgm:pt>
    <dgm:pt modelId="{15B8791B-2100-4B0F-BA09-7590DD099F35}" type="pres">
      <dgm:prSet presAssocID="{7A52C32F-3A6C-4804-9AE1-503C822DFA61}" presName="horFlow" presStyleCnt="0"/>
      <dgm:spPr/>
    </dgm:pt>
    <dgm:pt modelId="{7E17FC1D-C641-4EB3-BE96-A4DF0A50DCD4}" type="pres">
      <dgm:prSet presAssocID="{7A52C32F-3A6C-4804-9AE1-503C822DFA61}" presName="bigChev" presStyleLbl="node1" presStyleIdx="5" presStyleCnt="6" custScaleX="359106" custLinFactNeighborX="-729" custLinFactNeighborY="-7829"/>
      <dgm:spPr/>
      <dgm:t>
        <a:bodyPr/>
        <a:lstStyle/>
        <a:p>
          <a:endParaRPr lang="es-MX"/>
        </a:p>
      </dgm:t>
    </dgm:pt>
  </dgm:ptLst>
  <dgm:cxnLst>
    <dgm:cxn modelId="{8B94E802-E688-438A-BE49-4F8E036A6B85}" srcId="{2E55D73D-4AF5-43AA-AF5F-EA3589B5330C}" destId="{70643349-4AAD-497D-9002-02647BABB797}" srcOrd="0" destOrd="0" parTransId="{D73B0E9D-8993-4DCF-8033-1A46D4B1CC7C}" sibTransId="{DD08F07E-AA1D-435E-80F3-2E5F347FDD2D}"/>
    <dgm:cxn modelId="{762B6753-0971-431E-8E52-BA8CB7E8F970}" srcId="{2E55D73D-4AF5-43AA-AF5F-EA3589B5330C}" destId="{FC79AA0F-896C-482C-AEB4-463B4B5076C9}" srcOrd="4" destOrd="0" parTransId="{0A3B7988-D4E5-4FA4-98C2-27024475E20A}" sibTransId="{B74F084F-67AC-45F3-8233-8C3EF8CCE4B2}"/>
    <dgm:cxn modelId="{D7327832-1C4E-41D5-89F2-9CD615FCDEFA}" type="presOf" srcId="{D633C8C9-D90D-4EBE-9845-187B6F64C075}" destId="{9155AEC1-39BC-4881-A046-27BFCC5BDAD9}" srcOrd="0" destOrd="0" presId="urn:microsoft.com/office/officeart/2005/8/layout/lProcess3"/>
    <dgm:cxn modelId="{A071A183-FCF0-429D-BAA6-9106E74D814B}" srcId="{2E55D73D-4AF5-43AA-AF5F-EA3589B5330C}" destId="{7A52C32F-3A6C-4804-9AE1-503C822DFA61}" srcOrd="5" destOrd="0" parTransId="{26014231-D57D-49AD-BBF9-922662B5D917}" sibTransId="{6F1B212F-9B50-4B04-8CD7-C97A9F7099E8}"/>
    <dgm:cxn modelId="{74FE846A-D845-463A-A483-9D5B48C38A5D}" type="presOf" srcId="{7A52C32F-3A6C-4804-9AE1-503C822DFA61}" destId="{7E17FC1D-C641-4EB3-BE96-A4DF0A50DCD4}" srcOrd="0" destOrd="0" presId="urn:microsoft.com/office/officeart/2005/8/layout/lProcess3"/>
    <dgm:cxn modelId="{5095533F-592F-4C67-BA5E-EF30A57AA7E6}" type="presOf" srcId="{FC79AA0F-896C-482C-AEB4-463B4B5076C9}" destId="{1DD5122F-A7E9-4637-B14B-FCBD15733AC4}" srcOrd="0" destOrd="0" presId="urn:microsoft.com/office/officeart/2005/8/layout/lProcess3"/>
    <dgm:cxn modelId="{463FF940-E0FC-43A1-8DEC-5A11845CC3D9}" type="presOf" srcId="{2E55D73D-4AF5-43AA-AF5F-EA3589B5330C}" destId="{645F72C7-11CE-4A61-8515-B7A3C15EE3AE}" srcOrd="0" destOrd="0" presId="urn:microsoft.com/office/officeart/2005/8/layout/lProcess3"/>
    <dgm:cxn modelId="{014D941E-1C95-41E9-9AF1-8DC5BB111823}" type="presOf" srcId="{57D83522-4162-4556-8D54-B9DC2A61CAB0}" destId="{78019A2A-CD17-4BA4-967F-830C2B696BF3}" srcOrd="0" destOrd="0" presId="urn:microsoft.com/office/officeart/2005/8/layout/lProcess3"/>
    <dgm:cxn modelId="{B12079E8-37D4-447E-8C19-345CD4ECC5CE}" srcId="{2E55D73D-4AF5-43AA-AF5F-EA3589B5330C}" destId="{6C81F6DD-F183-435C-9C82-73D4E36F0CC0}" srcOrd="2" destOrd="0" parTransId="{A651C7E2-510A-4044-9D2F-FBCB629A67EA}" sibTransId="{85B44880-B399-4AAA-9D41-A5D560DEE968}"/>
    <dgm:cxn modelId="{5A125756-45D1-4948-8C7E-D92E8D8367E9}" type="presOf" srcId="{6C81F6DD-F183-435C-9C82-73D4E36F0CC0}" destId="{6768107B-3AB4-40E5-88E3-446E43050044}" srcOrd="0" destOrd="0" presId="urn:microsoft.com/office/officeart/2005/8/layout/lProcess3"/>
    <dgm:cxn modelId="{05020959-E311-4DC9-A17D-CADE5F853BD5}" srcId="{2E55D73D-4AF5-43AA-AF5F-EA3589B5330C}" destId="{D633C8C9-D90D-4EBE-9845-187B6F64C075}" srcOrd="1" destOrd="0" parTransId="{1EA8C7D6-AC3C-4FB7-B11D-B13691DA08AB}" sibTransId="{0483D8B4-8F05-42FF-A489-F8D7FC991F36}"/>
    <dgm:cxn modelId="{069AC1CB-83BA-4AAC-8ADE-3E0A9CCFA5BC}" srcId="{2E55D73D-4AF5-43AA-AF5F-EA3589B5330C}" destId="{57D83522-4162-4556-8D54-B9DC2A61CAB0}" srcOrd="3" destOrd="0" parTransId="{7F597A2B-5AC6-49C8-A9AD-C27F4F659C6F}" sibTransId="{AA7845C0-03C4-41D6-9BC9-3C1B6CD995B7}"/>
    <dgm:cxn modelId="{6F087DF5-2BF6-4A52-88A8-DFB1B523259E}" type="presOf" srcId="{70643349-4AAD-497D-9002-02647BABB797}" destId="{F349504D-129D-4507-9FF8-5BC0732C23DD}" srcOrd="0" destOrd="0" presId="urn:microsoft.com/office/officeart/2005/8/layout/lProcess3"/>
    <dgm:cxn modelId="{C0475500-10A2-4EA9-97F4-EB591A287C92}" type="presParOf" srcId="{645F72C7-11CE-4A61-8515-B7A3C15EE3AE}" destId="{EB2F9E5F-383C-4E73-AEB8-AA4C2731889F}" srcOrd="0" destOrd="0" presId="urn:microsoft.com/office/officeart/2005/8/layout/lProcess3"/>
    <dgm:cxn modelId="{9F0C818D-A017-4953-99D0-B4FF65B14A72}" type="presParOf" srcId="{EB2F9E5F-383C-4E73-AEB8-AA4C2731889F}" destId="{F349504D-129D-4507-9FF8-5BC0732C23DD}" srcOrd="0" destOrd="0" presId="urn:microsoft.com/office/officeart/2005/8/layout/lProcess3"/>
    <dgm:cxn modelId="{D69BF09E-4240-4162-9434-B12061540146}" type="presParOf" srcId="{645F72C7-11CE-4A61-8515-B7A3C15EE3AE}" destId="{42A6E7F0-D724-4FAC-BCB7-3EBFFE3BA88E}" srcOrd="1" destOrd="0" presId="urn:microsoft.com/office/officeart/2005/8/layout/lProcess3"/>
    <dgm:cxn modelId="{9BA992A3-5743-4AA0-8844-1AD9EE2D132E}" type="presParOf" srcId="{645F72C7-11CE-4A61-8515-B7A3C15EE3AE}" destId="{F0184D79-ADBE-4E0C-9C6B-C9602C1371AA}" srcOrd="2" destOrd="0" presId="urn:microsoft.com/office/officeart/2005/8/layout/lProcess3"/>
    <dgm:cxn modelId="{3AFC4C4E-3959-425C-A911-D93C7C0B2F82}" type="presParOf" srcId="{F0184D79-ADBE-4E0C-9C6B-C9602C1371AA}" destId="{9155AEC1-39BC-4881-A046-27BFCC5BDAD9}" srcOrd="0" destOrd="0" presId="urn:microsoft.com/office/officeart/2005/8/layout/lProcess3"/>
    <dgm:cxn modelId="{1D52F318-606B-4E88-B187-4C8C6EBC6706}" type="presParOf" srcId="{645F72C7-11CE-4A61-8515-B7A3C15EE3AE}" destId="{F4806995-BFBC-4A62-991F-71D6BA7E5781}" srcOrd="3" destOrd="0" presId="urn:microsoft.com/office/officeart/2005/8/layout/lProcess3"/>
    <dgm:cxn modelId="{67CC5755-B535-4A86-B9F3-D0C6E0F7EF69}" type="presParOf" srcId="{645F72C7-11CE-4A61-8515-B7A3C15EE3AE}" destId="{C7091FC4-D02E-498D-AC06-9396B9FD0B8A}" srcOrd="4" destOrd="0" presId="urn:microsoft.com/office/officeart/2005/8/layout/lProcess3"/>
    <dgm:cxn modelId="{16C8FA85-2E42-4F45-BA66-E2A10CC8EC22}" type="presParOf" srcId="{C7091FC4-D02E-498D-AC06-9396B9FD0B8A}" destId="{6768107B-3AB4-40E5-88E3-446E43050044}" srcOrd="0" destOrd="0" presId="urn:microsoft.com/office/officeart/2005/8/layout/lProcess3"/>
    <dgm:cxn modelId="{A6D5C5F9-E915-4AF9-8E07-80DF2B341428}" type="presParOf" srcId="{645F72C7-11CE-4A61-8515-B7A3C15EE3AE}" destId="{A4AF9A78-AF37-4672-981A-71A418B35F15}" srcOrd="5" destOrd="0" presId="urn:microsoft.com/office/officeart/2005/8/layout/lProcess3"/>
    <dgm:cxn modelId="{D7EAC5C7-2E06-4EC7-B0C9-8F85D8D5DB26}" type="presParOf" srcId="{645F72C7-11CE-4A61-8515-B7A3C15EE3AE}" destId="{8D1415F7-CB88-41DE-BD5E-F9FBAFC7A924}" srcOrd="6" destOrd="0" presId="urn:microsoft.com/office/officeart/2005/8/layout/lProcess3"/>
    <dgm:cxn modelId="{0C2FFFDF-109A-42D3-9A85-6CC480A8035A}" type="presParOf" srcId="{8D1415F7-CB88-41DE-BD5E-F9FBAFC7A924}" destId="{78019A2A-CD17-4BA4-967F-830C2B696BF3}" srcOrd="0" destOrd="0" presId="urn:microsoft.com/office/officeart/2005/8/layout/lProcess3"/>
    <dgm:cxn modelId="{F10A2293-2556-453C-A9DC-691B84A72165}" type="presParOf" srcId="{645F72C7-11CE-4A61-8515-B7A3C15EE3AE}" destId="{C0C19828-2BC0-4BD7-819C-0E2CE4DCB630}" srcOrd="7" destOrd="0" presId="urn:microsoft.com/office/officeart/2005/8/layout/lProcess3"/>
    <dgm:cxn modelId="{7AE24E72-ACA3-4D80-9DFD-C0111EA03561}" type="presParOf" srcId="{645F72C7-11CE-4A61-8515-B7A3C15EE3AE}" destId="{C0174B72-4187-4201-8A64-CA63D2DE7FFA}" srcOrd="8" destOrd="0" presId="urn:microsoft.com/office/officeart/2005/8/layout/lProcess3"/>
    <dgm:cxn modelId="{F7D8AC97-82E5-4DB7-90A9-CB0A0ADF9405}" type="presParOf" srcId="{C0174B72-4187-4201-8A64-CA63D2DE7FFA}" destId="{1DD5122F-A7E9-4637-B14B-FCBD15733AC4}" srcOrd="0" destOrd="0" presId="urn:microsoft.com/office/officeart/2005/8/layout/lProcess3"/>
    <dgm:cxn modelId="{DBCE3B15-1173-4DB2-951E-21604172C91E}" type="presParOf" srcId="{645F72C7-11CE-4A61-8515-B7A3C15EE3AE}" destId="{790ACE9B-FAD2-4F97-9C23-FAAB9E7ACBFB}" srcOrd="9" destOrd="0" presId="urn:microsoft.com/office/officeart/2005/8/layout/lProcess3"/>
    <dgm:cxn modelId="{9ADFDB1F-3F15-46E9-9D4C-D28804046748}" type="presParOf" srcId="{645F72C7-11CE-4A61-8515-B7A3C15EE3AE}" destId="{15B8791B-2100-4B0F-BA09-7590DD099F35}" srcOrd="10" destOrd="0" presId="urn:microsoft.com/office/officeart/2005/8/layout/lProcess3"/>
    <dgm:cxn modelId="{E3E53A9C-5D3B-44F2-A1E0-2D2E3CE27CD3}" type="presParOf" srcId="{15B8791B-2100-4B0F-BA09-7590DD099F35}" destId="{7E17FC1D-C641-4EB3-BE96-A4DF0A50DCD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0B57E2-869B-4D28-B1CD-FBBAE9AFC0AA}" type="doc">
      <dgm:prSet loTypeId="urn:microsoft.com/office/officeart/2005/8/layout/cycle4" loCatId="matrix" qsTypeId="urn:microsoft.com/office/officeart/2005/8/quickstyle/simple4" qsCatId="simple" csTypeId="urn:microsoft.com/office/officeart/2005/8/colors/colorful1" csCatId="colorful" phldr="1"/>
      <dgm:spPr/>
      <dgm:t>
        <a:bodyPr/>
        <a:lstStyle/>
        <a:p>
          <a:endParaRPr lang="es-MX"/>
        </a:p>
      </dgm:t>
    </dgm:pt>
    <dgm:pt modelId="{90BEEE0B-9CF1-416C-B3BB-1B1ADE13586B}">
      <dgm:prSet custT="1"/>
      <dgm:spPr/>
      <dgm:t>
        <a:bodyPr/>
        <a:lstStyle/>
        <a:p>
          <a:pPr rtl="0"/>
          <a:r>
            <a:rPr lang="es-MX" sz="1700" dirty="0" smtClean="0">
              <a:latin typeface="+mj-lt"/>
            </a:rPr>
            <a:t>40 millones de Mexicanos según INEGI</a:t>
          </a:r>
          <a:endParaRPr lang="es-MX" sz="1700" dirty="0">
            <a:latin typeface="+mj-lt"/>
          </a:endParaRPr>
        </a:p>
      </dgm:t>
    </dgm:pt>
    <dgm:pt modelId="{28F0B875-211F-443C-A538-A7FFC095313E}" type="parTrans" cxnId="{A0B3DCB9-A111-443D-A06B-9E234B91C5ED}">
      <dgm:prSet/>
      <dgm:spPr/>
      <dgm:t>
        <a:bodyPr/>
        <a:lstStyle/>
        <a:p>
          <a:endParaRPr lang="es-MX" sz="1600">
            <a:latin typeface="+mj-lt"/>
          </a:endParaRPr>
        </a:p>
      </dgm:t>
    </dgm:pt>
    <dgm:pt modelId="{844AB81A-01B7-4E4F-9BEC-17E76D5B03DD}" type="sibTrans" cxnId="{A0B3DCB9-A111-443D-A06B-9E234B91C5ED}">
      <dgm:prSet/>
      <dgm:spPr/>
      <dgm:t>
        <a:bodyPr/>
        <a:lstStyle/>
        <a:p>
          <a:endParaRPr lang="es-MX" sz="1600">
            <a:latin typeface="+mj-lt"/>
          </a:endParaRPr>
        </a:p>
      </dgm:t>
    </dgm:pt>
    <dgm:pt modelId="{813CF861-9AD3-437F-A2B7-2C56D8365C5D}">
      <dgm:prSet custT="1"/>
      <dgm:spPr/>
      <dgm:t>
        <a:bodyPr/>
        <a:lstStyle/>
        <a:p>
          <a:pPr rtl="0"/>
          <a:r>
            <a:rPr lang="es-MX" sz="1600" dirty="0" smtClean="0">
              <a:latin typeface="+mj-lt"/>
            </a:rPr>
            <a:t>5 millones mas cada año</a:t>
          </a:r>
          <a:endParaRPr lang="es-MX" sz="1600" dirty="0">
            <a:latin typeface="+mj-lt"/>
          </a:endParaRPr>
        </a:p>
      </dgm:t>
    </dgm:pt>
    <dgm:pt modelId="{F23BA4AF-720D-4223-AA96-B925FB86B6BB}" type="parTrans" cxnId="{ECDC3485-A26E-4240-A686-C7AA0268A0B2}">
      <dgm:prSet/>
      <dgm:spPr/>
      <dgm:t>
        <a:bodyPr/>
        <a:lstStyle/>
        <a:p>
          <a:endParaRPr lang="es-MX" sz="1600">
            <a:latin typeface="+mj-lt"/>
          </a:endParaRPr>
        </a:p>
      </dgm:t>
    </dgm:pt>
    <dgm:pt modelId="{B5C59ADA-D3C9-46FE-B064-004AC370EC6E}" type="sibTrans" cxnId="{ECDC3485-A26E-4240-A686-C7AA0268A0B2}">
      <dgm:prSet/>
      <dgm:spPr/>
      <dgm:t>
        <a:bodyPr/>
        <a:lstStyle/>
        <a:p>
          <a:endParaRPr lang="es-MX" sz="1600">
            <a:latin typeface="+mj-lt"/>
          </a:endParaRPr>
        </a:p>
      </dgm:t>
    </dgm:pt>
    <dgm:pt modelId="{BA74D151-65AA-403C-BE6D-5C91F87FF412}">
      <dgm:prSet custT="1"/>
      <dgm:spPr/>
      <dgm:t>
        <a:bodyPr/>
        <a:lstStyle/>
        <a:p>
          <a:pPr rtl="0"/>
          <a:r>
            <a:rPr lang="es-MX" sz="1600" dirty="0" smtClean="0">
              <a:latin typeface="+mj-lt"/>
            </a:rPr>
            <a:t>Uso constante de tecnologías de información</a:t>
          </a:r>
          <a:endParaRPr lang="es-MX" sz="1600" dirty="0">
            <a:latin typeface="+mj-lt"/>
          </a:endParaRPr>
        </a:p>
      </dgm:t>
    </dgm:pt>
    <dgm:pt modelId="{FE127221-578A-4330-9BD1-42F013D71B80}" type="parTrans" cxnId="{074B8738-6E62-4DED-B898-6484D468FE82}">
      <dgm:prSet/>
      <dgm:spPr/>
      <dgm:t>
        <a:bodyPr/>
        <a:lstStyle/>
        <a:p>
          <a:endParaRPr lang="es-MX" sz="1600">
            <a:latin typeface="+mj-lt"/>
          </a:endParaRPr>
        </a:p>
      </dgm:t>
    </dgm:pt>
    <dgm:pt modelId="{E49403CE-B533-45FB-A903-CE8826A5AD1F}" type="sibTrans" cxnId="{074B8738-6E62-4DED-B898-6484D468FE82}">
      <dgm:prSet/>
      <dgm:spPr/>
      <dgm:t>
        <a:bodyPr/>
        <a:lstStyle/>
        <a:p>
          <a:endParaRPr lang="es-MX" sz="1600">
            <a:latin typeface="+mj-lt"/>
          </a:endParaRPr>
        </a:p>
      </dgm:t>
    </dgm:pt>
    <dgm:pt modelId="{96043BE8-BF33-4287-94A3-CC1DD82D7848}">
      <dgm:prSet custT="1"/>
      <dgm:spPr/>
      <dgm:t>
        <a:bodyPr/>
        <a:lstStyle/>
        <a:p>
          <a:pPr rtl="0"/>
          <a:r>
            <a:rPr lang="es-MX" sz="1600" dirty="0" smtClean="0">
              <a:latin typeface="+mj-lt"/>
            </a:rPr>
            <a:t>Consumo constante de información de manera ubiqua</a:t>
          </a:r>
          <a:endParaRPr lang="es-MX" sz="1600" dirty="0">
            <a:latin typeface="+mj-lt"/>
          </a:endParaRPr>
        </a:p>
      </dgm:t>
    </dgm:pt>
    <dgm:pt modelId="{772829D5-EA5E-46A6-B491-2C8D497D4B7D}" type="parTrans" cxnId="{81F5ED60-AD9D-493A-B07C-DF920CE28B80}">
      <dgm:prSet/>
      <dgm:spPr/>
      <dgm:t>
        <a:bodyPr/>
        <a:lstStyle/>
        <a:p>
          <a:endParaRPr lang="es-MX" sz="1600">
            <a:latin typeface="+mj-lt"/>
          </a:endParaRPr>
        </a:p>
      </dgm:t>
    </dgm:pt>
    <dgm:pt modelId="{C5B088B9-3299-4E77-B523-B8485EE6BE6E}" type="sibTrans" cxnId="{81F5ED60-AD9D-493A-B07C-DF920CE28B80}">
      <dgm:prSet/>
      <dgm:spPr/>
      <dgm:t>
        <a:bodyPr/>
        <a:lstStyle/>
        <a:p>
          <a:endParaRPr lang="es-MX" sz="1600">
            <a:latin typeface="+mj-lt"/>
          </a:endParaRPr>
        </a:p>
      </dgm:t>
    </dgm:pt>
    <dgm:pt modelId="{2EAEEEF8-7CDC-4B97-ADD6-D3F51B503B16}" type="pres">
      <dgm:prSet presAssocID="{A90B57E2-869B-4D28-B1CD-FBBAE9AFC0AA}" presName="cycleMatrixDiagram" presStyleCnt="0">
        <dgm:presLayoutVars>
          <dgm:chMax val="1"/>
          <dgm:dir/>
          <dgm:animLvl val="lvl"/>
          <dgm:resizeHandles val="exact"/>
        </dgm:presLayoutVars>
      </dgm:prSet>
      <dgm:spPr/>
      <dgm:t>
        <a:bodyPr/>
        <a:lstStyle/>
        <a:p>
          <a:endParaRPr lang="es-MX"/>
        </a:p>
      </dgm:t>
    </dgm:pt>
    <dgm:pt modelId="{DC774712-EAE5-47B7-912A-2DF710E4426D}" type="pres">
      <dgm:prSet presAssocID="{A90B57E2-869B-4D28-B1CD-FBBAE9AFC0AA}" presName="children" presStyleCnt="0"/>
      <dgm:spPr/>
    </dgm:pt>
    <dgm:pt modelId="{A2A06D62-8D65-4D62-98BE-565BDB23E51B}" type="pres">
      <dgm:prSet presAssocID="{A90B57E2-869B-4D28-B1CD-FBBAE9AFC0AA}" presName="childPlaceholder" presStyleCnt="0"/>
      <dgm:spPr/>
    </dgm:pt>
    <dgm:pt modelId="{62D1189D-5635-4F6B-A301-88FCC9576023}" type="pres">
      <dgm:prSet presAssocID="{A90B57E2-869B-4D28-B1CD-FBBAE9AFC0AA}" presName="circle" presStyleCnt="0"/>
      <dgm:spPr/>
    </dgm:pt>
    <dgm:pt modelId="{BA299250-DD72-413C-9BA3-484D0DC0B644}" type="pres">
      <dgm:prSet presAssocID="{A90B57E2-869B-4D28-B1CD-FBBAE9AFC0AA}" presName="quadrant1" presStyleLbl="node1" presStyleIdx="0" presStyleCnt="4">
        <dgm:presLayoutVars>
          <dgm:chMax val="1"/>
          <dgm:bulletEnabled val="1"/>
        </dgm:presLayoutVars>
      </dgm:prSet>
      <dgm:spPr/>
      <dgm:t>
        <a:bodyPr/>
        <a:lstStyle/>
        <a:p>
          <a:endParaRPr lang="es-MX"/>
        </a:p>
      </dgm:t>
    </dgm:pt>
    <dgm:pt modelId="{C048AC97-AD09-4F3C-97A5-C6BC46B8FE43}" type="pres">
      <dgm:prSet presAssocID="{A90B57E2-869B-4D28-B1CD-FBBAE9AFC0AA}" presName="quadrant2" presStyleLbl="node1" presStyleIdx="1" presStyleCnt="4">
        <dgm:presLayoutVars>
          <dgm:chMax val="1"/>
          <dgm:bulletEnabled val="1"/>
        </dgm:presLayoutVars>
      </dgm:prSet>
      <dgm:spPr/>
      <dgm:t>
        <a:bodyPr/>
        <a:lstStyle/>
        <a:p>
          <a:endParaRPr lang="es-MX"/>
        </a:p>
      </dgm:t>
    </dgm:pt>
    <dgm:pt modelId="{1BD5BFD6-83D8-4D90-9609-5B58B6600921}" type="pres">
      <dgm:prSet presAssocID="{A90B57E2-869B-4D28-B1CD-FBBAE9AFC0AA}" presName="quadrant3" presStyleLbl="node1" presStyleIdx="2" presStyleCnt="4">
        <dgm:presLayoutVars>
          <dgm:chMax val="1"/>
          <dgm:bulletEnabled val="1"/>
        </dgm:presLayoutVars>
      </dgm:prSet>
      <dgm:spPr/>
      <dgm:t>
        <a:bodyPr/>
        <a:lstStyle/>
        <a:p>
          <a:endParaRPr lang="es-MX"/>
        </a:p>
      </dgm:t>
    </dgm:pt>
    <dgm:pt modelId="{4F8C8A02-1539-4275-995A-3505B9F690DD}" type="pres">
      <dgm:prSet presAssocID="{A90B57E2-869B-4D28-B1CD-FBBAE9AFC0AA}" presName="quadrant4" presStyleLbl="node1" presStyleIdx="3" presStyleCnt="4">
        <dgm:presLayoutVars>
          <dgm:chMax val="1"/>
          <dgm:bulletEnabled val="1"/>
        </dgm:presLayoutVars>
      </dgm:prSet>
      <dgm:spPr/>
      <dgm:t>
        <a:bodyPr/>
        <a:lstStyle/>
        <a:p>
          <a:endParaRPr lang="es-MX"/>
        </a:p>
      </dgm:t>
    </dgm:pt>
    <dgm:pt modelId="{C8D27C87-1CCB-4D76-891A-8F94F8BEA935}" type="pres">
      <dgm:prSet presAssocID="{A90B57E2-869B-4D28-B1CD-FBBAE9AFC0AA}" presName="quadrantPlaceholder" presStyleCnt="0"/>
      <dgm:spPr/>
    </dgm:pt>
    <dgm:pt modelId="{9F8AC324-1677-454D-905B-3C50EE79F6F6}" type="pres">
      <dgm:prSet presAssocID="{A90B57E2-869B-4D28-B1CD-FBBAE9AFC0AA}" presName="center1" presStyleLbl="fgShp" presStyleIdx="0" presStyleCnt="2"/>
      <dgm:spPr/>
    </dgm:pt>
    <dgm:pt modelId="{A08F2FE6-D8B1-4573-AD60-96F14A3C0236}" type="pres">
      <dgm:prSet presAssocID="{A90B57E2-869B-4D28-B1CD-FBBAE9AFC0AA}" presName="center2" presStyleLbl="fgShp" presStyleIdx="1" presStyleCnt="2"/>
      <dgm:spPr/>
    </dgm:pt>
  </dgm:ptLst>
  <dgm:cxnLst>
    <dgm:cxn modelId="{ECDC3485-A26E-4240-A686-C7AA0268A0B2}" srcId="{A90B57E2-869B-4D28-B1CD-FBBAE9AFC0AA}" destId="{813CF861-9AD3-437F-A2B7-2C56D8365C5D}" srcOrd="1" destOrd="0" parTransId="{F23BA4AF-720D-4223-AA96-B925FB86B6BB}" sibTransId="{B5C59ADA-D3C9-46FE-B064-004AC370EC6E}"/>
    <dgm:cxn modelId="{3F6FE188-F356-45B9-8C9D-0FC015706B50}" type="presOf" srcId="{90BEEE0B-9CF1-416C-B3BB-1B1ADE13586B}" destId="{BA299250-DD72-413C-9BA3-484D0DC0B644}" srcOrd="0" destOrd="0" presId="urn:microsoft.com/office/officeart/2005/8/layout/cycle4"/>
    <dgm:cxn modelId="{A0B3DCB9-A111-443D-A06B-9E234B91C5ED}" srcId="{A90B57E2-869B-4D28-B1CD-FBBAE9AFC0AA}" destId="{90BEEE0B-9CF1-416C-B3BB-1B1ADE13586B}" srcOrd="0" destOrd="0" parTransId="{28F0B875-211F-443C-A538-A7FFC095313E}" sibTransId="{844AB81A-01B7-4E4F-9BEC-17E76D5B03DD}"/>
    <dgm:cxn modelId="{24D48A60-A605-4C94-AEB8-2B68CB15A835}" type="presOf" srcId="{A90B57E2-869B-4D28-B1CD-FBBAE9AFC0AA}" destId="{2EAEEEF8-7CDC-4B97-ADD6-D3F51B503B16}" srcOrd="0" destOrd="0" presId="urn:microsoft.com/office/officeart/2005/8/layout/cycle4"/>
    <dgm:cxn modelId="{074B8738-6E62-4DED-B898-6484D468FE82}" srcId="{A90B57E2-869B-4D28-B1CD-FBBAE9AFC0AA}" destId="{BA74D151-65AA-403C-BE6D-5C91F87FF412}" srcOrd="2" destOrd="0" parTransId="{FE127221-578A-4330-9BD1-42F013D71B80}" sibTransId="{E49403CE-B533-45FB-A903-CE8826A5AD1F}"/>
    <dgm:cxn modelId="{81F5ED60-AD9D-493A-B07C-DF920CE28B80}" srcId="{A90B57E2-869B-4D28-B1CD-FBBAE9AFC0AA}" destId="{96043BE8-BF33-4287-94A3-CC1DD82D7848}" srcOrd="3" destOrd="0" parTransId="{772829D5-EA5E-46A6-B491-2C8D497D4B7D}" sibTransId="{C5B088B9-3299-4E77-B523-B8485EE6BE6E}"/>
    <dgm:cxn modelId="{526B7F54-6923-4111-B34C-21674296D88A}" type="presOf" srcId="{813CF861-9AD3-437F-A2B7-2C56D8365C5D}" destId="{C048AC97-AD09-4F3C-97A5-C6BC46B8FE43}" srcOrd="0" destOrd="0" presId="urn:microsoft.com/office/officeart/2005/8/layout/cycle4"/>
    <dgm:cxn modelId="{7CC46B34-6AC8-42B7-997A-82BE4F490EE7}" type="presOf" srcId="{96043BE8-BF33-4287-94A3-CC1DD82D7848}" destId="{4F8C8A02-1539-4275-995A-3505B9F690DD}" srcOrd="0" destOrd="0" presId="urn:microsoft.com/office/officeart/2005/8/layout/cycle4"/>
    <dgm:cxn modelId="{67FC89EE-CBE5-4D02-A4EF-5BB3FB2E5635}" type="presOf" srcId="{BA74D151-65AA-403C-BE6D-5C91F87FF412}" destId="{1BD5BFD6-83D8-4D90-9609-5B58B6600921}" srcOrd="0" destOrd="0" presId="urn:microsoft.com/office/officeart/2005/8/layout/cycle4"/>
    <dgm:cxn modelId="{3C787B1F-2ADA-44EC-A22D-0C9383A002E5}" type="presParOf" srcId="{2EAEEEF8-7CDC-4B97-ADD6-D3F51B503B16}" destId="{DC774712-EAE5-47B7-912A-2DF710E4426D}" srcOrd="0" destOrd="0" presId="urn:microsoft.com/office/officeart/2005/8/layout/cycle4"/>
    <dgm:cxn modelId="{89EEC92A-A83C-4ECD-A363-A11FE183D118}" type="presParOf" srcId="{DC774712-EAE5-47B7-912A-2DF710E4426D}" destId="{A2A06D62-8D65-4D62-98BE-565BDB23E51B}" srcOrd="0" destOrd="0" presId="urn:microsoft.com/office/officeart/2005/8/layout/cycle4"/>
    <dgm:cxn modelId="{27738AB9-44E3-424F-9642-B97CD5D181AA}" type="presParOf" srcId="{2EAEEEF8-7CDC-4B97-ADD6-D3F51B503B16}" destId="{62D1189D-5635-4F6B-A301-88FCC9576023}" srcOrd="1" destOrd="0" presId="urn:microsoft.com/office/officeart/2005/8/layout/cycle4"/>
    <dgm:cxn modelId="{45356F7B-B21E-4FC4-9936-4FA8E4388CAA}" type="presParOf" srcId="{62D1189D-5635-4F6B-A301-88FCC9576023}" destId="{BA299250-DD72-413C-9BA3-484D0DC0B644}" srcOrd="0" destOrd="0" presId="urn:microsoft.com/office/officeart/2005/8/layout/cycle4"/>
    <dgm:cxn modelId="{D459C26A-D4C7-4E31-83AE-910B9DDBE1B4}" type="presParOf" srcId="{62D1189D-5635-4F6B-A301-88FCC9576023}" destId="{C048AC97-AD09-4F3C-97A5-C6BC46B8FE43}" srcOrd="1" destOrd="0" presId="urn:microsoft.com/office/officeart/2005/8/layout/cycle4"/>
    <dgm:cxn modelId="{73D9A237-C95D-479B-92CD-0B45DC94526A}" type="presParOf" srcId="{62D1189D-5635-4F6B-A301-88FCC9576023}" destId="{1BD5BFD6-83D8-4D90-9609-5B58B6600921}" srcOrd="2" destOrd="0" presId="urn:microsoft.com/office/officeart/2005/8/layout/cycle4"/>
    <dgm:cxn modelId="{11F9C05E-EAC9-4E5B-BA4A-F5BD2024738A}" type="presParOf" srcId="{62D1189D-5635-4F6B-A301-88FCC9576023}" destId="{4F8C8A02-1539-4275-995A-3505B9F690DD}" srcOrd="3" destOrd="0" presId="urn:microsoft.com/office/officeart/2005/8/layout/cycle4"/>
    <dgm:cxn modelId="{E40B0CC9-38E1-4437-8B69-35DFFA6E4CEC}" type="presParOf" srcId="{62D1189D-5635-4F6B-A301-88FCC9576023}" destId="{C8D27C87-1CCB-4D76-891A-8F94F8BEA935}" srcOrd="4" destOrd="0" presId="urn:microsoft.com/office/officeart/2005/8/layout/cycle4"/>
    <dgm:cxn modelId="{5B319DF4-1C87-4F59-B266-F637ADEC575E}" type="presParOf" srcId="{2EAEEEF8-7CDC-4B97-ADD6-D3F51B503B16}" destId="{9F8AC324-1677-454D-905B-3C50EE79F6F6}" srcOrd="2" destOrd="0" presId="urn:microsoft.com/office/officeart/2005/8/layout/cycle4"/>
    <dgm:cxn modelId="{1FAD42F0-A970-4C82-A207-C3452AEC0453}" type="presParOf" srcId="{2EAEEEF8-7CDC-4B97-ADD6-D3F51B503B16}" destId="{A08F2FE6-D8B1-4573-AD60-96F14A3C023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BC3892-EE48-411C-92B0-26D17DFABF3A}" type="doc">
      <dgm:prSet loTypeId="urn:microsoft.com/office/officeart/2005/8/layout/vList2" loCatId="list" qsTypeId="urn:microsoft.com/office/officeart/2005/8/quickstyle/simple1" qsCatId="simple" csTypeId="urn:microsoft.com/office/officeart/2005/8/colors/accent4_3" csCatId="accent4" phldr="1"/>
      <dgm:spPr/>
      <dgm:t>
        <a:bodyPr/>
        <a:lstStyle/>
        <a:p>
          <a:endParaRPr lang="es-MX"/>
        </a:p>
      </dgm:t>
    </dgm:pt>
    <dgm:pt modelId="{1C5B3895-CABB-410B-BB54-D8C4AFB5D97B}">
      <dgm:prSet custT="1"/>
      <dgm:spPr/>
      <dgm:t>
        <a:bodyPr/>
        <a:lstStyle/>
        <a:p>
          <a:pPr rtl="0"/>
          <a:r>
            <a:rPr lang="es-MX" sz="2000" dirty="0" smtClean="0"/>
            <a:t>¿Cómo se puede liberar toda esa información que es de interés?</a:t>
          </a:r>
          <a:endParaRPr lang="es-MX" sz="2000" dirty="0"/>
        </a:p>
      </dgm:t>
    </dgm:pt>
    <dgm:pt modelId="{409EA7F8-1A3E-42E8-A4C7-5D0C78C006B1}" type="parTrans" cxnId="{507C8860-52E4-42D4-88CE-E63A8A4D24E2}">
      <dgm:prSet/>
      <dgm:spPr/>
      <dgm:t>
        <a:bodyPr/>
        <a:lstStyle/>
        <a:p>
          <a:endParaRPr lang="es-MX" sz="2000"/>
        </a:p>
      </dgm:t>
    </dgm:pt>
    <dgm:pt modelId="{2B019D03-CC72-48AD-949E-5B173FC44E07}" type="sibTrans" cxnId="{507C8860-52E4-42D4-88CE-E63A8A4D24E2}">
      <dgm:prSet/>
      <dgm:spPr/>
      <dgm:t>
        <a:bodyPr/>
        <a:lstStyle/>
        <a:p>
          <a:endParaRPr lang="es-MX" sz="2000"/>
        </a:p>
      </dgm:t>
    </dgm:pt>
    <dgm:pt modelId="{45BDC65D-FED7-4D30-BE9B-0A88D125FC3A}">
      <dgm:prSet custT="1"/>
      <dgm:spPr/>
      <dgm:t>
        <a:bodyPr/>
        <a:lstStyle/>
        <a:p>
          <a:pPr rtl="0"/>
          <a:r>
            <a:rPr lang="es-MX" sz="2000" dirty="0" smtClean="0"/>
            <a:t>¿Como podemos favorecer la transparencia y ser competitivos?</a:t>
          </a:r>
          <a:endParaRPr lang="es-MX" sz="2000" dirty="0"/>
        </a:p>
      </dgm:t>
    </dgm:pt>
    <dgm:pt modelId="{58017435-D2FD-43D3-AA99-C6FC6AFC7B62}" type="parTrans" cxnId="{E96CEF1B-617E-44C2-876A-03A80AC875FF}">
      <dgm:prSet/>
      <dgm:spPr/>
      <dgm:t>
        <a:bodyPr/>
        <a:lstStyle/>
        <a:p>
          <a:endParaRPr lang="es-MX" sz="2000"/>
        </a:p>
      </dgm:t>
    </dgm:pt>
    <dgm:pt modelId="{7DF6E695-FA94-4417-8609-5A76BDF7E289}" type="sibTrans" cxnId="{E96CEF1B-617E-44C2-876A-03A80AC875FF}">
      <dgm:prSet/>
      <dgm:spPr/>
      <dgm:t>
        <a:bodyPr/>
        <a:lstStyle/>
        <a:p>
          <a:endParaRPr lang="es-MX" sz="2000"/>
        </a:p>
      </dgm:t>
    </dgm:pt>
    <dgm:pt modelId="{F296D0B4-BECB-44AC-A65B-B36F49A52C44}">
      <dgm:prSet custT="1"/>
      <dgm:spPr/>
      <dgm:t>
        <a:bodyPr/>
        <a:lstStyle/>
        <a:p>
          <a:pPr rtl="0"/>
          <a:r>
            <a:rPr lang="es-MX" sz="2000" dirty="0" smtClean="0"/>
            <a:t>¿Cómo hacerlo en el ámbito de la Sociedad de la Información?</a:t>
          </a:r>
          <a:endParaRPr lang="es-MX" sz="2000" dirty="0"/>
        </a:p>
      </dgm:t>
    </dgm:pt>
    <dgm:pt modelId="{BFBC2E85-BBD8-46A4-AC2C-F9C2E592210F}" type="parTrans" cxnId="{CC6D7938-A4BA-45DC-AB44-C3233858C4E9}">
      <dgm:prSet/>
      <dgm:spPr/>
      <dgm:t>
        <a:bodyPr/>
        <a:lstStyle/>
        <a:p>
          <a:endParaRPr lang="es-MX" sz="2000"/>
        </a:p>
      </dgm:t>
    </dgm:pt>
    <dgm:pt modelId="{8FD4F09C-345A-46A6-8F1E-0DFD24C79691}" type="sibTrans" cxnId="{CC6D7938-A4BA-45DC-AB44-C3233858C4E9}">
      <dgm:prSet/>
      <dgm:spPr/>
      <dgm:t>
        <a:bodyPr/>
        <a:lstStyle/>
        <a:p>
          <a:endParaRPr lang="es-MX" sz="2000"/>
        </a:p>
      </dgm:t>
    </dgm:pt>
    <dgm:pt modelId="{AAA41976-E96E-48A5-93EE-035E60A33859}" type="pres">
      <dgm:prSet presAssocID="{FABC3892-EE48-411C-92B0-26D17DFABF3A}" presName="linear" presStyleCnt="0">
        <dgm:presLayoutVars>
          <dgm:animLvl val="lvl"/>
          <dgm:resizeHandles val="exact"/>
        </dgm:presLayoutVars>
      </dgm:prSet>
      <dgm:spPr/>
      <dgm:t>
        <a:bodyPr/>
        <a:lstStyle/>
        <a:p>
          <a:endParaRPr lang="es-MX"/>
        </a:p>
      </dgm:t>
    </dgm:pt>
    <dgm:pt modelId="{60773538-3045-4D93-A87A-BE071D83ECB0}" type="pres">
      <dgm:prSet presAssocID="{1C5B3895-CABB-410B-BB54-D8C4AFB5D97B}" presName="parentText" presStyleLbl="node1" presStyleIdx="0" presStyleCnt="3">
        <dgm:presLayoutVars>
          <dgm:chMax val="0"/>
          <dgm:bulletEnabled val="1"/>
        </dgm:presLayoutVars>
      </dgm:prSet>
      <dgm:spPr/>
      <dgm:t>
        <a:bodyPr/>
        <a:lstStyle/>
        <a:p>
          <a:endParaRPr lang="es-MX"/>
        </a:p>
      </dgm:t>
    </dgm:pt>
    <dgm:pt modelId="{F0F92761-094C-4321-8D6A-975CFEC65AE3}" type="pres">
      <dgm:prSet presAssocID="{2B019D03-CC72-48AD-949E-5B173FC44E07}" presName="spacer" presStyleCnt="0"/>
      <dgm:spPr/>
    </dgm:pt>
    <dgm:pt modelId="{4292CA26-94F2-4BCE-8AB2-03EDA7ABF782}" type="pres">
      <dgm:prSet presAssocID="{45BDC65D-FED7-4D30-BE9B-0A88D125FC3A}" presName="parentText" presStyleLbl="node1" presStyleIdx="1" presStyleCnt="3">
        <dgm:presLayoutVars>
          <dgm:chMax val="0"/>
          <dgm:bulletEnabled val="1"/>
        </dgm:presLayoutVars>
      </dgm:prSet>
      <dgm:spPr/>
      <dgm:t>
        <a:bodyPr/>
        <a:lstStyle/>
        <a:p>
          <a:endParaRPr lang="es-MX"/>
        </a:p>
      </dgm:t>
    </dgm:pt>
    <dgm:pt modelId="{D2EC2147-B410-4A12-881D-E50786E88FB9}" type="pres">
      <dgm:prSet presAssocID="{7DF6E695-FA94-4417-8609-5A76BDF7E289}" presName="spacer" presStyleCnt="0"/>
      <dgm:spPr/>
    </dgm:pt>
    <dgm:pt modelId="{8715E2F3-F3E0-44FB-8E2B-A7646E0F700C}" type="pres">
      <dgm:prSet presAssocID="{F296D0B4-BECB-44AC-A65B-B36F49A52C44}" presName="parentText" presStyleLbl="node1" presStyleIdx="2" presStyleCnt="3">
        <dgm:presLayoutVars>
          <dgm:chMax val="0"/>
          <dgm:bulletEnabled val="1"/>
        </dgm:presLayoutVars>
      </dgm:prSet>
      <dgm:spPr/>
      <dgm:t>
        <a:bodyPr/>
        <a:lstStyle/>
        <a:p>
          <a:endParaRPr lang="es-MX"/>
        </a:p>
      </dgm:t>
    </dgm:pt>
  </dgm:ptLst>
  <dgm:cxnLst>
    <dgm:cxn modelId="{152B8F0F-D2F8-4DC5-9D44-81C591419733}" type="presOf" srcId="{1C5B3895-CABB-410B-BB54-D8C4AFB5D97B}" destId="{60773538-3045-4D93-A87A-BE071D83ECB0}" srcOrd="0" destOrd="0" presId="urn:microsoft.com/office/officeart/2005/8/layout/vList2"/>
    <dgm:cxn modelId="{EDAE5D34-87EA-4C6A-A0D9-9A382093B640}" type="presOf" srcId="{FABC3892-EE48-411C-92B0-26D17DFABF3A}" destId="{AAA41976-E96E-48A5-93EE-035E60A33859}" srcOrd="0" destOrd="0" presId="urn:microsoft.com/office/officeart/2005/8/layout/vList2"/>
    <dgm:cxn modelId="{507C8860-52E4-42D4-88CE-E63A8A4D24E2}" srcId="{FABC3892-EE48-411C-92B0-26D17DFABF3A}" destId="{1C5B3895-CABB-410B-BB54-D8C4AFB5D97B}" srcOrd="0" destOrd="0" parTransId="{409EA7F8-1A3E-42E8-A4C7-5D0C78C006B1}" sibTransId="{2B019D03-CC72-48AD-949E-5B173FC44E07}"/>
    <dgm:cxn modelId="{CC6D7938-A4BA-45DC-AB44-C3233858C4E9}" srcId="{FABC3892-EE48-411C-92B0-26D17DFABF3A}" destId="{F296D0B4-BECB-44AC-A65B-B36F49A52C44}" srcOrd="2" destOrd="0" parTransId="{BFBC2E85-BBD8-46A4-AC2C-F9C2E592210F}" sibTransId="{8FD4F09C-345A-46A6-8F1E-0DFD24C79691}"/>
    <dgm:cxn modelId="{E96CEF1B-617E-44C2-876A-03A80AC875FF}" srcId="{FABC3892-EE48-411C-92B0-26D17DFABF3A}" destId="{45BDC65D-FED7-4D30-BE9B-0A88D125FC3A}" srcOrd="1" destOrd="0" parTransId="{58017435-D2FD-43D3-AA99-C6FC6AFC7B62}" sibTransId="{7DF6E695-FA94-4417-8609-5A76BDF7E289}"/>
    <dgm:cxn modelId="{1F2D23EA-748D-413E-95CF-24A8FC8193ED}" type="presOf" srcId="{F296D0B4-BECB-44AC-A65B-B36F49A52C44}" destId="{8715E2F3-F3E0-44FB-8E2B-A7646E0F700C}" srcOrd="0" destOrd="0" presId="urn:microsoft.com/office/officeart/2005/8/layout/vList2"/>
    <dgm:cxn modelId="{9D6CC331-694F-426A-AF2B-BE696A88542F}" type="presOf" srcId="{45BDC65D-FED7-4D30-BE9B-0A88D125FC3A}" destId="{4292CA26-94F2-4BCE-8AB2-03EDA7ABF782}" srcOrd="0" destOrd="0" presId="urn:microsoft.com/office/officeart/2005/8/layout/vList2"/>
    <dgm:cxn modelId="{AA1220BF-1A10-411E-8ADA-9152E1B94799}" type="presParOf" srcId="{AAA41976-E96E-48A5-93EE-035E60A33859}" destId="{60773538-3045-4D93-A87A-BE071D83ECB0}" srcOrd="0" destOrd="0" presId="urn:microsoft.com/office/officeart/2005/8/layout/vList2"/>
    <dgm:cxn modelId="{BA19B59E-4191-4C27-9258-453B337110B6}" type="presParOf" srcId="{AAA41976-E96E-48A5-93EE-035E60A33859}" destId="{F0F92761-094C-4321-8D6A-975CFEC65AE3}" srcOrd="1" destOrd="0" presId="urn:microsoft.com/office/officeart/2005/8/layout/vList2"/>
    <dgm:cxn modelId="{03E4434D-78DB-4420-AAC1-BE03F48D3203}" type="presParOf" srcId="{AAA41976-E96E-48A5-93EE-035E60A33859}" destId="{4292CA26-94F2-4BCE-8AB2-03EDA7ABF782}" srcOrd="2" destOrd="0" presId="urn:microsoft.com/office/officeart/2005/8/layout/vList2"/>
    <dgm:cxn modelId="{29F75594-21C7-47EE-829F-25DEF961A003}" type="presParOf" srcId="{AAA41976-E96E-48A5-93EE-035E60A33859}" destId="{D2EC2147-B410-4A12-881D-E50786E88FB9}" srcOrd="3" destOrd="0" presId="urn:microsoft.com/office/officeart/2005/8/layout/vList2"/>
    <dgm:cxn modelId="{9184A1BD-8F13-481D-8D0F-190B087F372B}" type="presParOf" srcId="{AAA41976-E96E-48A5-93EE-035E60A33859}" destId="{8715E2F3-F3E0-44FB-8E2B-A7646E0F700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62BC2A-074B-40C4-B983-F72BC082384D}" type="doc">
      <dgm:prSet loTypeId="urn:microsoft.com/office/officeart/2005/8/layout/arrow2" loCatId="process" qsTypeId="urn:microsoft.com/office/officeart/2005/8/quickstyle/simple1" qsCatId="simple" csTypeId="urn:microsoft.com/office/officeart/2005/8/colors/accent1_2" csCatId="accent1" phldr="1"/>
      <dgm:spPr/>
    </dgm:pt>
    <dgm:pt modelId="{256D447C-8E3E-4226-A043-EEBE7875D712}">
      <dgm:prSet phldrT="[Texto]" custT="1"/>
      <dgm:spPr/>
      <dgm:t>
        <a:bodyPr/>
        <a:lstStyle/>
        <a:p>
          <a:endParaRPr lang="es-MX" sz="1600" dirty="0" smtClean="0">
            <a:latin typeface="Trebuchet MS" pitchFamily="34" charset="0"/>
          </a:endParaRPr>
        </a:p>
        <a:p>
          <a:r>
            <a:rPr lang="es-MX" sz="1600" b="1" dirty="0" smtClean="0">
              <a:solidFill>
                <a:schemeClr val="accent4">
                  <a:lumMod val="75000"/>
                </a:schemeClr>
              </a:solidFill>
              <a:latin typeface="Trebuchet MS" pitchFamily="34" charset="0"/>
            </a:rPr>
            <a:t>información que se entrega por una solicitud en </a:t>
          </a:r>
          <a:r>
            <a:rPr lang="es-MX" sz="1600" b="1" i="1" dirty="0" smtClean="0">
              <a:solidFill>
                <a:schemeClr val="accent4">
                  <a:lumMod val="75000"/>
                </a:schemeClr>
              </a:solidFill>
              <a:latin typeface="Trebuchet MS" pitchFamily="34" charset="0"/>
            </a:rPr>
            <a:t>Infomex</a:t>
          </a:r>
          <a:r>
            <a:rPr lang="es-MX" sz="1600" b="1" dirty="0" smtClean="0">
              <a:solidFill>
                <a:schemeClr val="accent4">
                  <a:lumMod val="75000"/>
                </a:schemeClr>
              </a:solidFill>
              <a:latin typeface="Trebuchet MS" pitchFamily="34" charset="0"/>
            </a:rPr>
            <a:t> y por oficio </a:t>
          </a:r>
          <a:r>
            <a:rPr lang="es-MX" sz="1600" b="1" i="1" dirty="0" smtClean="0">
              <a:solidFill>
                <a:schemeClr val="accent4">
                  <a:lumMod val="75000"/>
                </a:schemeClr>
              </a:solidFill>
              <a:latin typeface="Trebuchet MS" pitchFamily="34" charset="0"/>
            </a:rPr>
            <a:t>POT</a:t>
          </a:r>
          <a:endParaRPr lang="es-MX" sz="1600" b="1" dirty="0">
            <a:solidFill>
              <a:schemeClr val="accent4">
                <a:lumMod val="75000"/>
              </a:schemeClr>
            </a:solidFill>
          </a:endParaRPr>
        </a:p>
      </dgm:t>
    </dgm:pt>
    <dgm:pt modelId="{B45092E6-B6CB-44A5-BACA-7C3C902558A3}" type="parTrans" cxnId="{19112FAA-E8C8-48E8-86BC-04A0EAF12781}">
      <dgm:prSet/>
      <dgm:spPr/>
      <dgm:t>
        <a:bodyPr/>
        <a:lstStyle/>
        <a:p>
          <a:endParaRPr lang="es-MX"/>
        </a:p>
      </dgm:t>
    </dgm:pt>
    <dgm:pt modelId="{3A61DE8D-AA62-43A1-BB79-4D626ED41A5C}" type="sibTrans" cxnId="{19112FAA-E8C8-48E8-86BC-04A0EAF12781}">
      <dgm:prSet/>
      <dgm:spPr/>
      <dgm:t>
        <a:bodyPr/>
        <a:lstStyle/>
        <a:p>
          <a:endParaRPr lang="es-MX"/>
        </a:p>
      </dgm:t>
    </dgm:pt>
    <dgm:pt modelId="{F43CAC7C-09F3-4D1C-89CA-5CE2782C1FAB}">
      <dgm:prSet phldrT="[Texto]" custT="1"/>
      <dgm:spPr/>
      <dgm:t>
        <a:bodyPr/>
        <a:lstStyle/>
        <a:p>
          <a:endParaRPr lang="es-MX" sz="1900" b="1" dirty="0" smtClean="0">
            <a:solidFill>
              <a:schemeClr val="accent4">
                <a:lumMod val="75000"/>
              </a:schemeClr>
            </a:solidFill>
            <a:latin typeface="Trebuchet MS" pitchFamily="34" charset="0"/>
          </a:endParaRPr>
        </a:p>
        <a:p>
          <a:r>
            <a:rPr lang="es-MX" sz="1600" b="1" dirty="0" smtClean="0">
              <a:solidFill>
                <a:schemeClr val="accent4">
                  <a:lumMod val="75000"/>
                </a:schemeClr>
              </a:solidFill>
              <a:latin typeface="Trebuchet MS" pitchFamily="34" charset="0"/>
            </a:rPr>
            <a:t>información que se publica proactivamente basados en la fracción XVII Art. 7</a:t>
          </a:r>
          <a:endParaRPr lang="es-MX" sz="1600" b="1" dirty="0">
            <a:solidFill>
              <a:schemeClr val="accent4">
                <a:lumMod val="75000"/>
              </a:schemeClr>
            </a:solidFill>
          </a:endParaRPr>
        </a:p>
      </dgm:t>
    </dgm:pt>
    <dgm:pt modelId="{36B7E1CA-D476-4FC3-BD39-4A3947AFD4F4}" type="parTrans" cxnId="{22C2EF8A-9566-460D-9DFC-090B5188B187}">
      <dgm:prSet/>
      <dgm:spPr/>
      <dgm:t>
        <a:bodyPr/>
        <a:lstStyle/>
        <a:p>
          <a:endParaRPr lang="es-MX"/>
        </a:p>
      </dgm:t>
    </dgm:pt>
    <dgm:pt modelId="{B3115F56-D098-4B02-ABC7-B2F1C021AE94}" type="sibTrans" cxnId="{22C2EF8A-9566-460D-9DFC-090B5188B187}">
      <dgm:prSet/>
      <dgm:spPr/>
      <dgm:t>
        <a:bodyPr/>
        <a:lstStyle/>
        <a:p>
          <a:endParaRPr lang="es-MX"/>
        </a:p>
      </dgm:t>
    </dgm:pt>
    <dgm:pt modelId="{D7C2FD83-B28D-4F5E-814C-3F066B9A7D96}" type="pres">
      <dgm:prSet presAssocID="{2362BC2A-074B-40C4-B983-F72BC082384D}" presName="arrowDiagram" presStyleCnt="0">
        <dgm:presLayoutVars>
          <dgm:chMax val="5"/>
          <dgm:dir/>
          <dgm:resizeHandles val="exact"/>
        </dgm:presLayoutVars>
      </dgm:prSet>
      <dgm:spPr/>
    </dgm:pt>
    <dgm:pt modelId="{B61839B3-CCD1-4F7F-8E04-3AE59DC9D70F}" type="pres">
      <dgm:prSet presAssocID="{2362BC2A-074B-40C4-B983-F72BC082384D}" presName="arrow" presStyleLbl="bgShp" presStyleIdx="0" presStyleCnt="1" custLinFactNeighborX="-16537" custLinFactNeighborY="-56253">
        <dgm:style>
          <a:lnRef idx="0">
            <a:schemeClr val="accent4"/>
          </a:lnRef>
          <a:fillRef idx="3">
            <a:schemeClr val="accent4"/>
          </a:fillRef>
          <a:effectRef idx="3">
            <a:schemeClr val="accent4"/>
          </a:effectRef>
          <a:fontRef idx="minor">
            <a:schemeClr val="lt1"/>
          </a:fontRef>
        </dgm:style>
      </dgm:prSet>
      <dgm:spPr/>
    </dgm:pt>
    <dgm:pt modelId="{FAB3F060-2451-4F44-BEBB-079CC82330D6}" type="pres">
      <dgm:prSet presAssocID="{2362BC2A-074B-40C4-B983-F72BC082384D}" presName="arrowDiagram2" presStyleCnt="0"/>
      <dgm:spPr/>
    </dgm:pt>
    <dgm:pt modelId="{C676028E-0605-4427-A19B-63518F30F21D}" type="pres">
      <dgm:prSet presAssocID="{256D447C-8E3E-4226-A043-EEBE7875D712}" presName="bullet2a" presStyleLbl="node1" presStyleIdx="0" presStyleCnt="2">
        <dgm:style>
          <a:lnRef idx="0">
            <a:schemeClr val="accent6"/>
          </a:lnRef>
          <a:fillRef idx="3">
            <a:schemeClr val="accent6"/>
          </a:fillRef>
          <a:effectRef idx="3">
            <a:schemeClr val="accent6"/>
          </a:effectRef>
          <a:fontRef idx="minor">
            <a:schemeClr val="lt1"/>
          </a:fontRef>
        </dgm:style>
      </dgm:prSet>
      <dgm:spPr/>
    </dgm:pt>
    <dgm:pt modelId="{92F35775-4D84-48DA-9308-97F5D13EC21C}" type="pres">
      <dgm:prSet presAssocID="{256D447C-8E3E-4226-A043-EEBE7875D712}" presName="textBox2a" presStyleLbl="revTx" presStyleIdx="0" presStyleCnt="2">
        <dgm:presLayoutVars>
          <dgm:bulletEnabled val="1"/>
        </dgm:presLayoutVars>
      </dgm:prSet>
      <dgm:spPr/>
      <dgm:t>
        <a:bodyPr/>
        <a:lstStyle/>
        <a:p>
          <a:endParaRPr lang="es-MX"/>
        </a:p>
      </dgm:t>
    </dgm:pt>
    <dgm:pt modelId="{DB9913DD-9A80-42CF-84C5-C66213570FE9}" type="pres">
      <dgm:prSet presAssocID="{F43CAC7C-09F3-4D1C-89CA-5CE2782C1FAB}" presName="bullet2b" presStyleLbl="node1" presStyleIdx="1" presStyleCnt="2">
        <dgm:style>
          <a:lnRef idx="0">
            <a:schemeClr val="accent6"/>
          </a:lnRef>
          <a:fillRef idx="3">
            <a:schemeClr val="accent6"/>
          </a:fillRef>
          <a:effectRef idx="3">
            <a:schemeClr val="accent6"/>
          </a:effectRef>
          <a:fontRef idx="minor">
            <a:schemeClr val="lt1"/>
          </a:fontRef>
        </dgm:style>
      </dgm:prSet>
      <dgm:spPr/>
    </dgm:pt>
    <dgm:pt modelId="{5F9CC87B-7B52-470F-B31D-A1B81F3E11ED}" type="pres">
      <dgm:prSet presAssocID="{F43CAC7C-09F3-4D1C-89CA-5CE2782C1FAB}" presName="textBox2b" presStyleLbl="revTx" presStyleIdx="1" presStyleCnt="2" custLinFactNeighborX="-5541" custLinFactNeighborY="9571">
        <dgm:presLayoutVars>
          <dgm:bulletEnabled val="1"/>
        </dgm:presLayoutVars>
      </dgm:prSet>
      <dgm:spPr/>
      <dgm:t>
        <a:bodyPr/>
        <a:lstStyle/>
        <a:p>
          <a:endParaRPr lang="es-MX"/>
        </a:p>
      </dgm:t>
    </dgm:pt>
  </dgm:ptLst>
  <dgm:cxnLst>
    <dgm:cxn modelId="{EBFBCD3E-C5EE-4136-B321-8CF24304189C}" type="presOf" srcId="{2362BC2A-074B-40C4-B983-F72BC082384D}" destId="{D7C2FD83-B28D-4F5E-814C-3F066B9A7D96}" srcOrd="0" destOrd="0" presId="urn:microsoft.com/office/officeart/2005/8/layout/arrow2"/>
    <dgm:cxn modelId="{22C2EF8A-9566-460D-9DFC-090B5188B187}" srcId="{2362BC2A-074B-40C4-B983-F72BC082384D}" destId="{F43CAC7C-09F3-4D1C-89CA-5CE2782C1FAB}" srcOrd="1" destOrd="0" parTransId="{36B7E1CA-D476-4FC3-BD39-4A3947AFD4F4}" sibTransId="{B3115F56-D098-4B02-ABC7-B2F1C021AE94}"/>
    <dgm:cxn modelId="{15A2E37D-9187-4EE2-9434-88FC06D5A622}" type="presOf" srcId="{256D447C-8E3E-4226-A043-EEBE7875D712}" destId="{92F35775-4D84-48DA-9308-97F5D13EC21C}" srcOrd="0" destOrd="0" presId="urn:microsoft.com/office/officeart/2005/8/layout/arrow2"/>
    <dgm:cxn modelId="{19112FAA-E8C8-48E8-86BC-04A0EAF12781}" srcId="{2362BC2A-074B-40C4-B983-F72BC082384D}" destId="{256D447C-8E3E-4226-A043-EEBE7875D712}" srcOrd="0" destOrd="0" parTransId="{B45092E6-B6CB-44A5-BACA-7C3C902558A3}" sibTransId="{3A61DE8D-AA62-43A1-BB79-4D626ED41A5C}"/>
    <dgm:cxn modelId="{6EB34580-04B4-420C-9E9B-4F2D7F67E143}" type="presOf" srcId="{F43CAC7C-09F3-4D1C-89CA-5CE2782C1FAB}" destId="{5F9CC87B-7B52-470F-B31D-A1B81F3E11ED}" srcOrd="0" destOrd="0" presId="urn:microsoft.com/office/officeart/2005/8/layout/arrow2"/>
    <dgm:cxn modelId="{007FF0AA-4700-4263-A71C-FE019B0EC20D}" type="presParOf" srcId="{D7C2FD83-B28D-4F5E-814C-3F066B9A7D96}" destId="{B61839B3-CCD1-4F7F-8E04-3AE59DC9D70F}" srcOrd="0" destOrd="0" presId="urn:microsoft.com/office/officeart/2005/8/layout/arrow2"/>
    <dgm:cxn modelId="{46E116CE-A5E1-47CC-91C6-94FD13959584}" type="presParOf" srcId="{D7C2FD83-B28D-4F5E-814C-3F066B9A7D96}" destId="{FAB3F060-2451-4F44-BEBB-079CC82330D6}" srcOrd="1" destOrd="0" presId="urn:microsoft.com/office/officeart/2005/8/layout/arrow2"/>
    <dgm:cxn modelId="{217EBC1F-DFF0-45CD-B68A-29A41466417C}" type="presParOf" srcId="{FAB3F060-2451-4F44-BEBB-079CC82330D6}" destId="{C676028E-0605-4427-A19B-63518F30F21D}" srcOrd="0" destOrd="0" presId="urn:microsoft.com/office/officeart/2005/8/layout/arrow2"/>
    <dgm:cxn modelId="{C0469CFC-6682-4234-A9C5-8540FACC240F}" type="presParOf" srcId="{FAB3F060-2451-4F44-BEBB-079CC82330D6}" destId="{92F35775-4D84-48DA-9308-97F5D13EC21C}" srcOrd="1" destOrd="0" presId="urn:microsoft.com/office/officeart/2005/8/layout/arrow2"/>
    <dgm:cxn modelId="{3341CD92-86AA-484F-A8D3-DDAA66B03734}" type="presParOf" srcId="{FAB3F060-2451-4F44-BEBB-079CC82330D6}" destId="{DB9913DD-9A80-42CF-84C5-C66213570FE9}" srcOrd="2" destOrd="0" presId="urn:microsoft.com/office/officeart/2005/8/layout/arrow2"/>
    <dgm:cxn modelId="{60C85914-498A-454C-8B5F-845341A20531}" type="presParOf" srcId="{FAB3F060-2451-4F44-BEBB-079CC82330D6}" destId="{5F9CC87B-7B52-470F-B31D-A1B81F3E11ED}"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7DFE7-6756-4726-8B30-652B84D50BEA}" type="doc">
      <dgm:prSet loTypeId="urn:microsoft.com/office/officeart/2005/8/layout/radial1" loCatId="cycle" qsTypeId="urn:microsoft.com/office/officeart/2005/8/quickstyle/3d1" qsCatId="3D" csTypeId="urn:microsoft.com/office/officeart/2005/8/colors/colorful1#6" csCatId="colorful" phldr="1"/>
      <dgm:spPr/>
      <dgm:t>
        <a:bodyPr/>
        <a:lstStyle/>
        <a:p>
          <a:endParaRPr lang="es-MX"/>
        </a:p>
      </dgm:t>
    </dgm:pt>
    <dgm:pt modelId="{9A8AF679-1060-42BE-AD83-ACEFBBC7857E}">
      <dgm:prSet phldrT="[Texto]" custT="1"/>
      <dgm:spPr/>
      <dgm:t>
        <a:bodyPr/>
        <a:lstStyle/>
        <a:p>
          <a:r>
            <a:rPr lang="es-MX" sz="1600" b="1" dirty="0" smtClean="0"/>
            <a:t>Información  Relevante</a:t>
          </a:r>
          <a:endParaRPr lang="es-MX" sz="1600" b="1" dirty="0"/>
        </a:p>
      </dgm:t>
    </dgm:pt>
    <dgm:pt modelId="{52B442DC-7936-417C-B120-BA0B20A29508}" type="parTrans" cxnId="{45171812-AACB-46B2-A473-1756B32EA574}">
      <dgm:prSet/>
      <dgm:spPr/>
      <dgm:t>
        <a:bodyPr/>
        <a:lstStyle/>
        <a:p>
          <a:endParaRPr lang="es-MX" sz="1200" b="1"/>
        </a:p>
      </dgm:t>
    </dgm:pt>
    <dgm:pt modelId="{39714E2F-AF23-4B55-97DE-9CCBC57DC88B}" type="sibTrans" cxnId="{45171812-AACB-46B2-A473-1756B32EA574}">
      <dgm:prSet/>
      <dgm:spPr/>
      <dgm:t>
        <a:bodyPr/>
        <a:lstStyle/>
        <a:p>
          <a:endParaRPr lang="es-MX" sz="1200" b="1"/>
        </a:p>
      </dgm:t>
    </dgm:pt>
    <dgm:pt modelId="{32986614-39F5-4798-B163-33E13C6182E5}">
      <dgm:prSet phldrT="[Texto]" custT="1"/>
      <dgm:spPr/>
      <dgm:t>
        <a:bodyPr/>
        <a:lstStyle/>
        <a:p>
          <a:r>
            <a:rPr lang="es-MX" sz="1200" b="1" dirty="0" smtClean="0">
              <a:latin typeface="Trebuchet MS" pitchFamily="34" charset="0"/>
            </a:rPr>
            <a:t>Accesible</a:t>
          </a:r>
          <a:endParaRPr lang="es-MX" sz="1200" b="1" dirty="0"/>
        </a:p>
      </dgm:t>
    </dgm:pt>
    <dgm:pt modelId="{01A564E4-B23B-4D5C-AFDE-54ADEE259287}" type="parTrans" cxnId="{ED727309-DA13-4AEA-AE33-F412C36D5A7B}">
      <dgm:prSet custT="1"/>
      <dgm:spPr/>
      <dgm:t>
        <a:bodyPr/>
        <a:lstStyle/>
        <a:p>
          <a:endParaRPr lang="es-MX" sz="1200" b="1" dirty="0"/>
        </a:p>
      </dgm:t>
    </dgm:pt>
    <dgm:pt modelId="{46F3F95C-9906-4F97-BD6C-FBDAD032C6FE}" type="sibTrans" cxnId="{ED727309-DA13-4AEA-AE33-F412C36D5A7B}">
      <dgm:prSet/>
      <dgm:spPr/>
      <dgm:t>
        <a:bodyPr/>
        <a:lstStyle/>
        <a:p>
          <a:endParaRPr lang="es-MX" sz="1200" b="1"/>
        </a:p>
      </dgm:t>
    </dgm:pt>
    <dgm:pt modelId="{367C842A-7B50-412C-9F11-A4CF188E608B}">
      <dgm:prSet phldrT="[Texto]" custT="1"/>
      <dgm:spPr/>
      <dgm:t>
        <a:bodyPr/>
        <a:lstStyle/>
        <a:p>
          <a:r>
            <a:rPr lang="es-MX" sz="1200" b="1" dirty="0" smtClean="0">
              <a:latin typeface="Trebuchet MS" pitchFamily="34" charset="0"/>
            </a:rPr>
            <a:t>Actual</a:t>
          </a:r>
          <a:endParaRPr lang="es-MX" sz="1200" b="1" dirty="0"/>
        </a:p>
      </dgm:t>
    </dgm:pt>
    <dgm:pt modelId="{17B0F1FF-9D53-41EF-A700-B3A93444D662}" type="parTrans" cxnId="{B4C5D100-000D-4D4F-906C-D5EAD507E12B}">
      <dgm:prSet custT="1"/>
      <dgm:spPr/>
      <dgm:t>
        <a:bodyPr/>
        <a:lstStyle/>
        <a:p>
          <a:endParaRPr lang="es-MX" sz="1200" b="1" dirty="0"/>
        </a:p>
      </dgm:t>
    </dgm:pt>
    <dgm:pt modelId="{F5FA17C3-BE01-402C-BEB1-DAA7A2277A21}" type="sibTrans" cxnId="{B4C5D100-000D-4D4F-906C-D5EAD507E12B}">
      <dgm:prSet/>
      <dgm:spPr/>
      <dgm:t>
        <a:bodyPr/>
        <a:lstStyle/>
        <a:p>
          <a:endParaRPr lang="es-MX" sz="1200" b="1"/>
        </a:p>
      </dgm:t>
    </dgm:pt>
    <dgm:pt modelId="{D0971DB5-9231-4562-8B74-542C5F96E9AC}">
      <dgm:prSet custT="1"/>
      <dgm:spPr/>
      <dgm:t>
        <a:bodyPr/>
        <a:lstStyle/>
        <a:p>
          <a:r>
            <a:rPr lang="es-MX" sz="1200" b="1" dirty="0" smtClean="0">
              <a:latin typeface="Trebuchet MS" pitchFamily="34" charset="0"/>
            </a:rPr>
            <a:t>Comprensible</a:t>
          </a:r>
        </a:p>
      </dgm:t>
    </dgm:pt>
    <dgm:pt modelId="{4D3BDCB6-D4C1-49A6-BE3D-BFB71DF4A98B}" type="parTrans" cxnId="{C985883F-D88B-4A45-82B2-FAFD856330FB}">
      <dgm:prSet custT="1"/>
      <dgm:spPr/>
      <dgm:t>
        <a:bodyPr/>
        <a:lstStyle/>
        <a:p>
          <a:endParaRPr lang="es-MX" sz="1200" b="1" dirty="0"/>
        </a:p>
      </dgm:t>
    </dgm:pt>
    <dgm:pt modelId="{150773FB-9721-4765-8312-224EC40F5285}" type="sibTrans" cxnId="{C985883F-D88B-4A45-82B2-FAFD856330FB}">
      <dgm:prSet/>
      <dgm:spPr/>
      <dgm:t>
        <a:bodyPr/>
        <a:lstStyle/>
        <a:p>
          <a:endParaRPr lang="es-MX" sz="1200" b="1"/>
        </a:p>
      </dgm:t>
    </dgm:pt>
    <dgm:pt modelId="{258B4126-EB7A-47C9-9E22-3408123CFB8D}">
      <dgm:prSet custT="1"/>
      <dgm:spPr/>
      <dgm:t>
        <a:bodyPr/>
        <a:lstStyle/>
        <a:p>
          <a:r>
            <a:rPr lang="es-MX" sz="1200" b="1" dirty="0" smtClean="0">
              <a:latin typeface="Trebuchet MS" pitchFamily="34" charset="0"/>
            </a:rPr>
            <a:t>Veraz</a:t>
          </a:r>
        </a:p>
      </dgm:t>
    </dgm:pt>
    <dgm:pt modelId="{11A893A4-305D-49CA-ACC1-2442A71A594D}" type="parTrans" cxnId="{E2025D89-F23C-4B87-85C1-7E4E2B8B7E06}">
      <dgm:prSet custT="1"/>
      <dgm:spPr/>
      <dgm:t>
        <a:bodyPr/>
        <a:lstStyle/>
        <a:p>
          <a:endParaRPr lang="es-MX" sz="1200" b="1" dirty="0"/>
        </a:p>
      </dgm:t>
    </dgm:pt>
    <dgm:pt modelId="{962A9C54-4B98-4D5D-946D-3C38A08EFD2D}" type="sibTrans" cxnId="{E2025D89-F23C-4B87-85C1-7E4E2B8B7E06}">
      <dgm:prSet/>
      <dgm:spPr/>
      <dgm:t>
        <a:bodyPr/>
        <a:lstStyle/>
        <a:p>
          <a:endParaRPr lang="es-MX" sz="1200" b="1"/>
        </a:p>
      </dgm:t>
    </dgm:pt>
    <dgm:pt modelId="{3E7DEACB-D769-45F0-9054-45ABB64D8B94}">
      <dgm:prSet custT="1"/>
      <dgm:spPr/>
      <dgm:t>
        <a:bodyPr/>
        <a:lstStyle/>
        <a:p>
          <a:r>
            <a:rPr lang="es-MX" sz="1200" b="1" dirty="0" smtClean="0">
              <a:latin typeface="Trebuchet MS" pitchFamily="34" charset="0"/>
            </a:rPr>
            <a:t>Explícita</a:t>
          </a:r>
        </a:p>
      </dgm:t>
    </dgm:pt>
    <dgm:pt modelId="{0E7B7814-FD6F-4E45-B8BD-59E577355F9A}" type="parTrans" cxnId="{B16A427B-1B34-4D2B-B42D-6ED93272C081}">
      <dgm:prSet custT="1"/>
      <dgm:spPr/>
      <dgm:t>
        <a:bodyPr/>
        <a:lstStyle/>
        <a:p>
          <a:endParaRPr lang="es-MX" sz="1200" b="1" dirty="0"/>
        </a:p>
      </dgm:t>
    </dgm:pt>
    <dgm:pt modelId="{110A465B-23DE-4128-B1DB-6B870017B775}" type="sibTrans" cxnId="{B16A427B-1B34-4D2B-B42D-6ED93272C081}">
      <dgm:prSet/>
      <dgm:spPr/>
      <dgm:t>
        <a:bodyPr/>
        <a:lstStyle/>
        <a:p>
          <a:endParaRPr lang="es-MX" sz="1200" b="1"/>
        </a:p>
      </dgm:t>
    </dgm:pt>
    <dgm:pt modelId="{97DD5B76-9395-4AA4-9CBD-C27EA107AAD1}">
      <dgm:prSet custT="1"/>
      <dgm:spPr/>
      <dgm:t>
        <a:bodyPr/>
        <a:lstStyle/>
        <a:p>
          <a:r>
            <a:rPr lang="es-MX" sz="1200" b="1" dirty="0" smtClean="0">
              <a:latin typeface="Trebuchet MS" pitchFamily="34" charset="0"/>
            </a:rPr>
            <a:t>Exhaustiva / Completa  </a:t>
          </a:r>
        </a:p>
      </dgm:t>
    </dgm:pt>
    <dgm:pt modelId="{710F5275-8898-4496-BE38-84FB4CC886D3}" type="parTrans" cxnId="{EB70A0A0-3260-4360-A375-F2CCB1C894AC}">
      <dgm:prSet custT="1"/>
      <dgm:spPr/>
      <dgm:t>
        <a:bodyPr/>
        <a:lstStyle/>
        <a:p>
          <a:endParaRPr lang="es-MX" sz="1200" b="1" dirty="0"/>
        </a:p>
      </dgm:t>
    </dgm:pt>
    <dgm:pt modelId="{F3D1D757-3009-400E-92FA-D0839894BCEC}" type="sibTrans" cxnId="{EB70A0A0-3260-4360-A375-F2CCB1C894AC}">
      <dgm:prSet/>
      <dgm:spPr/>
      <dgm:t>
        <a:bodyPr/>
        <a:lstStyle/>
        <a:p>
          <a:endParaRPr lang="es-MX" sz="1200" b="1"/>
        </a:p>
      </dgm:t>
    </dgm:pt>
    <dgm:pt modelId="{280F6D7D-8C26-4B8A-A285-351D0D96F150}">
      <dgm:prSet custT="1"/>
      <dgm:spPr/>
      <dgm:t>
        <a:bodyPr/>
        <a:lstStyle/>
        <a:p>
          <a:r>
            <a:rPr lang="es-MX" sz="1200" b="1" dirty="0" smtClean="0">
              <a:latin typeface="Trebuchet MS" pitchFamily="34" charset="0"/>
            </a:rPr>
            <a:t>Reutilizable</a:t>
          </a:r>
        </a:p>
      </dgm:t>
    </dgm:pt>
    <dgm:pt modelId="{A98F185C-2FC3-4761-9D12-9487B4C58B6F}" type="parTrans" cxnId="{F8D2688C-7889-4347-BDE2-5B6AC1867A2F}">
      <dgm:prSet custT="1"/>
      <dgm:spPr/>
      <dgm:t>
        <a:bodyPr/>
        <a:lstStyle/>
        <a:p>
          <a:endParaRPr lang="es-MX" sz="1200" b="1" dirty="0"/>
        </a:p>
      </dgm:t>
    </dgm:pt>
    <dgm:pt modelId="{F95F21B9-27FD-469B-8490-F5FA8DE34F39}" type="sibTrans" cxnId="{F8D2688C-7889-4347-BDE2-5B6AC1867A2F}">
      <dgm:prSet/>
      <dgm:spPr/>
      <dgm:t>
        <a:bodyPr/>
        <a:lstStyle/>
        <a:p>
          <a:endParaRPr lang="es-MX" sz="1200" b="1"/>
        </a:p>
      </dgm:t>
    </dgm:pt>
    <dgm:pt modelId="{50061C05-2299-46FD-B9C7-9E736ECC48FF}">
      <dgm:prSet custT="1"/>
      <dgm:spPr/>
      <dgm:t>
        <a:bodyPr/>
        <a:lstStyle/>
        <a:p>
          <a:r>
            <a:rPr lang="es-MX" sz="1200" b="1" dirty="0" smtClean="0">
              <a:latin typeface="Trebuchet MS" pitchFamily="34" charset="0"/>
            </a:rPr>
            <a:t>Pública</a:t>
          </a:r>
        </a:p>
      </dgm:t>
    </dgm:pt>
    <dgm:pt modelId="{660FE905-F6A9-4629-B4AE-F660ECE21704}" type="parTrans" cxnId="{2B4B60CC-73F6-414C-85D1-EBC5DD61A0C9}">
      <dgm:prSet/>
      <dgm:spPr/>
      <dgm:t>
        <a:bodyPr/>
        <a:lstStyle/>
        <a:p>
          <a:endParaRPr lang="es-MX" dirty="0"/>
        </a:p>
      </dgm:t>
    </dgm:pt>
    <dgm:pt modelId="{7AEBE16B-5953-46EB-B52F-C31D9517EF61}" type="sibTrans" cxnId="{2B4B60CC-73F6-414C-85D1-EBC5DD61A0C9}">
      <dgm:prSet/>
      <dgm:spPr/>
      <dgm:t>
        <a:bodyPr/>
        <a:lstStyle/>
        <a:p>
          <a:endParaRPr lang="es-MX"/>
        </a:p>
      </dgm:t>
    </dgm:pt>
    <dgm:pt modelId="{3FA5A140-7CA1-410C-A001-95F9C6431987}" type="pres">
      <dgm:prSet presAssocID="{C827DFE7-6756-4726-8B30-652B84D50BEA}" presName="cycle" presStyleCnt="0">
        <dgm:presLayoutVars>
          <dgm:chMax val="1"/>
          <dgm:dir/>
          <dgm:animLvl val="ctr"/>
          <dgm:resizeHandles val="exact"/>
        </dgm:presLayoutVars>
      </dgm:prSet>
      <dgm:spPr/>
      <dgm:t>
        <a:bodyPr/>
        <a:lstStyle/>
        <a:p>
          <a:endParaRPr lang="es-MX"/>
        </a:p>
      </dgm:t>
    </dgm:pt>
    <dgm:pt modelId="{AF8C677A-107A-43D6-8BFD-FCAB32FF49F6}" type="pres">
      <dgm:prSet presAssocID="{9A8AF679-1060-42BE-AD83-ACEFBBC7857E}" presName="centerShape" presStyleLbl="node0" presStyleIdx="0" presStyleCnt="1" custScaleX="182220" custScaleY="120334"/>
      <dgm:spPr/>
      <dgm:t>
        <a:bodyPr/>
        <a:lstStyle/>
        <a:p>
          <a:endParaRPr lang="es-MX"/>
        </a:p>
      </dgm:t>
    </dgm:pt>
    <dgm:pt modelId="{B02049C9-AFF0-4E61-966D-FC650CC81CBF}" type="pres">
      <dgm:prSet presAssocID="{01A564E4-B23B-4D5C-AFDE-54ADEE259287}" presName="Name9" presStyleLbl="parChTrans1D2" presStyleIdx="0" presStyleCnt="8"/>
      <dgm:spPr/>
      <dgm:t>
        <a:bodyPr/>
        <a:lstStyle/>
        <a:p>
          <a:endParaRPr lang="es-MX"/>
        </a:p>
      </dgm:t>
    </dgm:pt>
    <dgm:pt modelId="{8C3F0031-8343-4E66-B574-927728CD211B}" type="pres">
      <dgm:prSet presAssocID="{01A564E4-B23B-4D5C-AFDE-54ADEE259287}" presName="connTx" presStyleLbl="parChTrans1D2" presStyleIdx="0" presStyleCnt="8"/>
      <dgm:spPr/>
      <dgm:t>
        <a:bodyPr/>
        <a:lstStyle/>
        <a:p>
          <a:endParaRPr lang="es-MX"/>
        </a:p>
      </dgm:t>
    </dgm:pt>
    <dgm:pt modelId="{DE460805-F6C6-436B-850F-21CFB474348B}" type="pres">
      <dgm:prSet presAssocID="{32986614-39F5-4798-B163-33E13C6182E5}" presName="node" presStyleLbl="node1" presStyleIdx="0" presStyleCnt="8" custScaleX="157257" custScaleY="78628" custRadScaleRad="107329" custRadScaleInc="-5495">
        <dgm:presLayoutVars>
          <dgm:bulletEnabled val="1"/>
        </dgm:presLayoutVars>
      </dgm:prSet>
      <dgm:spPr/>
      <dgm:t>
        <a:bodyPr/>
        <a:lstStyle/>
        <a:p>
          <a:endParaRPr lang="es-MX"/>
        </a:p>
      </dgm:t>
    </dgm:pt>
    <dgm:pt modelId="{29C0FF1F-C8C7-410C-AB81-A28BB0B0F8B8}" type="pres">
      <dgm:prSet presAssocID="{4D3BDCB6-D4C1-49A6-BE3D-BFB71DF4A98B}" presName="Name9" presStyleLbl="parChTrans1D2" presStyleIdx="1" presStyleCnt="8"/>
      <dgm:spPr/>
      <dgm:t>
        <a:bodyPr/>
        <a:lstStyle/>
        <a:p>
          <a:endParaRPr lang="es-MX"/>
        </a:p>
      </dgm:t>
    </dgm:pt>
    <dgm:pt modelId="{D510FE17-2771-48F6-9C8D-CABD818DEEC6}" type="pres">
      <dgm:prSet presAssocID="{4D3BDCB6-D4C1-49A6-BE3D-BFB71DF4A98B}" presName="connTx" presStyleLbl="parChTrans1D2" presStyleIdx="1" presStyleCnt="8"/>
      <dgm:spPr/>
      <dgm:t>
        <a:bodyPr/>
        <a:lstStyle/>
        <a:p>
          <a:endParaRPr lang="es-MX"/>
        </a:p>
      </dgm:t>
    </dgm:pt>
    <dgm:pt modelId="{53678FF1-1135-4A3F-B33D-BCB7AD6C1D71}" type="pres">
      <dgm:prSet presAssocID="{D0971DB5-9231-4562-8B74-542C5F96E9AC}" presName="node" presStyleLbl="node1" presStyleIdx="1" presStyleCnt="8" custScaleX="157257" custScaleY="78628" custRadScaleRad="157464" custRadScaleInc="50030">
        <dgm:presLayoutVars>
          <dgm:bulletEnabled val="1"/>
        </dgm:presLayoutVars>
      </dgm:prSet>
      <dgm:spPr/>
      <dgm:t>
        <a:bodyPr/>
        <a:lstStyle/>
        <a:p>
          <a:endParaRPr lang="es-MX"/>
        </a:p>
      </dgm:t>
    </dgm:pt>
    <dgm:pt modelId="{FC045F0F-F938-4E0F-B772-1240C29A3378}" type="pres">
      <dgm:prSet presAssocID="{11A893A4-305D-49CA-ACC1-2442A71A594D}" presName="Name9" presStyleLbl="parChTrans1D2" presStyleIdx="2" presStyleCnt="8"/>
      <dgm:spPr/>
      <dgm:t>
        <a:bodyPr/>
        <a:lstStyle/>
        <a:p>
          <a:endParaRPr lang="es-MX"/>
        </a:p>
      </dgm:t>
    </dgm:pt>
    <dgm:pt modelId="{72A79B0B-DF6B-4864-B23E-18450F7CF7D5}" type="pres">
      <dgm:prSet presAssocID="{11A893A4-305D-49CA-ACC1-2442A71A594D}" presName="connTx" presStyleLbl="parChTrans1D2" presStyleIdx="2" presStyleCnt="8"/>
      <dgm:spPr/>
      <dgm:t>
        <a:bodyPr/>
        <a:lstStyle/>
        <a:p>
          <a:endParaRPr lang="es-MX"/>
        </a:p>
      </dgm:t>
    </dgm:pt>
    <dgm:pt modelId="{959E47BB-CC38-4D2C-90E4-8E91AAA45454}" type="pres">
      <dgm:prSet presAssocID="{258B4126-EB7A-47C9-9E22-3408123CFB8D}" presName="node" presStyleLbl="node1" presStyleIdx="2" presStyleCnt="8" custScaleX="157257" custScaleY="78628" custRadScaleRad="159471" custRadScaleInc="-5767">
        <dgm:presLayoutVars>
          <dgm:bulletEnabled val="1"/>
        </dgm:presLayoutVars>
      </dgm:prSet>
      <dgm:spPr/>
      <dgm:t>
        <a:bodyPr/>
        <a:lstStyle/>
        <a:p>
          <a:endParaRPr lang="es-MX"/>
        </a:p>
      </dgm:t>
    </dgm:pt>
    <dgm:pt modelId="{0CC43EA3-AC27-4FA0-BC71-86B72F2F66AC}" type="pres">
      <dgm:prSet presAssocID="{0E7B7814-FD6F-4E45-B8BD-59E577355F9A}" presName="Name9" presStyleLbl="parChTrans1D2" presStyleIdx="3" presStyleCnt="8"/>
      <dgm:spPr/>
      <dgm:t>
        <a:bodyPr/>
        <a:lstStyle/>
        <a:p>
          <a:endParaRPr lang="es-MX"/>
        </a:p>
      </dgm:t>
    </dgm:pt>
    <dgm:pt modelId="{844B0A4D-6C67-47E4-BA08-514BFD3869B1}" type="pres">
      <dgm:prSet presAssocID="{0E7B7814-FD6F-4E45-B8BD-59E577355F9A}" presName="connTx" presStyleLbl="parChTrans1D2" presStyleIdx="3" presStyleCnt="8"/>
      <dgm:spPr/>
      <dgm:t>
        <a:bodyPr/>
        <a:lstStyle/>
        <a:p>
          <a:endParaRPr lang="es-MX"/>
        </a:p>
      </dgm:t>
    </dgm:pt>
    <dgm:pt modelId="{8D038154-D2E2-4039-9F74-36D8E3D3BFA3}" type="pres">
      <dgm:prSet presAssocID="{3E7DEACB-D769-45F0-9054-45ABB64D8B94}" presName="node" presStyleLbl="node1" presStyleIdx="3" presStyleCnt="8" custScaleX="157257" custScaleY="78628" custRadScaleRad="167851" custRadScaleInc="-82127">
        <dgm:presLayoutVars>
          <dgm:bulletEnabled val="1"/>
        </dgm:presLayoutVars>
      </dgm:prSet>
      <dgm:spPr/>
      <dgm:t>
        <a:bodyPr/>
        <a:lstStyle/>
        <a:p>
          <a:endParaRPr lang="es-MX"/>
        </a:p>
      </dgm:t>
    </dgm:pt>
    <dgm:pt modelId="{15B6D2C4-33A8-416E-8BA1-D4C9FFC3502C}" type="pres">
      <dgm:prSet presAssocID="{17B0F1FF-9D53-41EF-A700-B3A93444D662}" presName="Name9" presStyleLbl="parChTrans1D2" presStyleIdx="4" presStyleCnt="8"/>
      <dgm:spPr/>
      <dgm:t>
        <a:bodyPr/>
        <a:lstStyle/>
        <a:p>
          <a:endParaRPr lang="es-MX"/>
        </a:p>
      </dgm:t>
    </dgm:pt>
    <dgm:pt modelId="{DEB1579D-4E6A-4823-B602-9A208A84A53F}" type="pres">
      <dgm:prSet presAssocID="{17B0F1FF-9D53-41EF-A700-B3A93444D662}" presName="connTx" presStyleLbl="parChTrans1D2" presStyleIdx="4" presStyleCnt="8"/>
      <dgm:spPr/>
      <dgm:t>
        <a:bodyPr/>
        <a:lstStyle/>
        <a:p>
          <a:endParaRPr lang="es-MX"/>
        </a:p>
      </dgm:t>
    </dgm:pt>
    <dgm:pt modelId="{8C87282A-822B-4F40-B704-62237F05B507}" type="pres">
      <dgm:prSet presAssocID="{367C842A-7B50-412C-9F11-A4CF188E608B}" presName="node" presStyleLbl="node1" presStyleIdx="4" presStyleCnt="8" custScaleX="157257" custScaleY="78628" custRadScaleRad="107325" custRadScaleInc="-5471">
        <dgm:presLayoutVars>
          <dgm:bulletEnabled val="1"/>
        </dgm:presLayoutVars>
      </dgm:prSet>
      <dgm:spPr/>
      <dgm:t>
        <a:bodyPr/>
        <a:lstStyle/>
        <a:p>
          <a:endParaRPr lang="es-MX"/>
        </a:p>
      </dgm:t>
    </dgm:pt>
    <dgm:pt modelId="{EF47D6AA-EA2F-49E1-924E-FA6241FEDE62}" type="pres">
      <dgm:prSet presAssocID="{710F5275-8898-4496-BE38-84FB4CC886D3}" presName="Name9" presStyleLbl="parChTrans1D2" presStyleIdx="5" presStyleCnt="8"/>
      <dgm:spPr/>
      <dgm:t>
        <a:bodyPr/>
        <a:lstStyle/>
        <a:p>
          <a:endParaRPr lang="es-MX"/>
        </a:p>
      </dgm:t>
    </dgm:pt>
    <dgm:pt modelId="{82D05D14-11F2-4618-BA4F-46F1869E613B}" type="pres">
      <dgm:prSet presAssocID="{710F5275-8898-4496-BE38-84FB4CC886D3}" presName="connTx" presStyleLbl="parChTrans1D2" presStyleIdx="5" presStyleCnt="8"/>
      <dgm:spPr/>
      <dgm:t>
        <a:bodyPr/>
        <a:lstStyle/>
        <a:p>
          <a:endParaRPr lang="es-MX"/>
        </a:p>
      </dgm:t>
    </dgm:pt>
    <dgm:pt modelId="{BDE2F0DC-FE87-4B63-8799-93EE346A0B44}" type="pres">
      <dgm:prSet presAssocID="{97DD5B76-9395-4AA4-9CBD-C27EA107AAD1}" presName="node" presStyleLbl="node1" presStyleIdx="5" presStyleCnt="8" custScaleX="157257" custScaleY="78628" custRadScaleRad="151544" custRadScaleInc="68258">
        <dgm:presLayoutVars>
          <dgm:bulletEnabled val="1"/>
        </dgm:presLayoutVars>
      </dgm:prSet>
      <dgm:spPr/>
      <dgm:t>
        <a:bodyPr/>
        <a:lstStyle/>
        <a:p>
          <a:endParaRPr lang="es-MX"/>
        </a:p>
      </dgm:t>
    </dgm:pt>
    <dgm:pt modelId="{63CEA337-8397-413B-9CA6-FF63A3593C1B}" type="pres">
      <dgm:prSet presAssocID="{A98F185C-2FC3-4761-9D12-9487B4C58B6F}" presName="Name9" presStyleLbl="parChTrans1D2" presStyleIdx="6" presStyleCnt="8"/>
      <dgm:spPr/>
      <dgm:t>
        <a:bodyPr/>
        <a:lstStyle/>
        <a:p>
          <a:endParaRPr lang="es-MX"/>
        </a:p>
      </dgm:t>
    </dgm:pt>
    <dgm:pt modelId="{DDA390F3-E18C-463B-BDCF-53620A4EC035}" type="pres">
      <dgm:prSet presAssocID="{A98F185C-2FC3-4761-9D12-9487B4C58B6F}" presName="connTx" presStyleLbl="parChTrans1D2" presStyleIdx="6" presStyleCnt="8"/>
      <dgm:spPr/>
      <dgm:t>
        <a:bodyPr/>
        <a:lstStyle/>
        <a:p>
          <a:endParaRPr lang="es-MX"/>
        </a:p>
      </dgm:t>
    </dgm:pt>
    <dgm:pt modelId="{BAC5F532-6135-414B-BC3B-8D7AA8C20602}" type="pres">
      <dgm:prSet presAssocID="{280F6D7D-8C26-4B8A-A285-351D0D96F150}" presName="node" presStyleLbl="node1" presStyleIdx="6" presStyleCnt="8" custScaleX="157257" custScaleY="78628" custRadScaleRad="164064" custRadScaleInc="-1567">
        <dgm:presLayoutVars>
          <dgm:bulletEnabled val="1"/>
        </dgm:presLayoutVars>
      </dgm:prSet>
      <dgm:spPr/>
      <dgm:t>
        <a:bodyPr/>
        <a:lstStyle/>
        <a:p>
          <a:endParaRPr lang="es-MX"/>
        </a:p>
      </dgm:t>
    </dgm:pt>
    <dgm:pt modelId="{7BA61809-7C4C-487B-BAF3-D550E3311C1D}" type="pres">
      <dgm:prSet presAssocID="{660FE905-F6A9-4629-B4AE-F660ECE21704}" presName="Name9" presStyleLbl="parChTrans1D2" presStyleIdx="7" presStyleCnt="8"/>
      <dgm:spPr/>
      <dgm:t>
        <a:bodyPr/>
        <a:lstStyle/>
        <a:p>
          <a:endParaRPr lang="es-MX"/>
        </a:p>
      </dgm:t>
    </dgm:pt>
    <dgm:pt modelId="{35F872EE-670A-4758-AA32-73A2C5F00A48}" type="pres">
      <dgm:prSet presAssocID="{660FE905-F6A9-4629-B4AE-F660ECE21704}" presName="connTx" presStyleLbl="parChTrans1D2" presStyleIdx="7" presStyleCnt="8"/>
      <dgm:spPr/>
      <dgm:t>
        <a:bodyPr/>
        <a:lstStyle/>
        <a:p>
          <a:endParaRPr lang="es-MX"/>
        </a:p>
      </dgm:t>
    </dgm:pt>
    <dgm:pt modelId="{83E84EEB-E161-4084-9C1F-082251AD1E7F}" type="pres">
      <dgm:prSet presAssocID="{50061C05-2299-46FD-B9C7-9E736ECC48FF}" presName="node" presStyleLbl="node1" presStyleIdx="7" presStyleCnt="8" custScaleX="157257" custScaleY="78628" custRadScaleRad="134682" custRadScaleInc="-54284">
        <dgm:presLayoutVars>
          <dgm:bulletEnabled val="1"/>
        </dgm:presLayoutVars>
      </dgm:prSet>
      <dgm:spPr/>
      <dgm:t>
        <a:bodyPr/>
        <a:lstStyle/>
        <a:p>
          <a:endParaRPr lang="es-MX"/>
        </a:p>
      </dgm:t>
    </dgm:pt>
  </dgm:ptLst>
  <dgm:cxnLst>
    <dgm:cxn modelId="{B49D5A3C-D674-4504-AF34-DBDD115AC5D9}" type="presOf" srcId="{4D3BDCB6-D4C1-49A6-BE3D-BFB71DF4A98B}" destId="{D510FE17-2771-48F6-9C8D-CABD818DEEC6}" srcOrd="1" destOrd="0" presId="urn:microsoft.com/office/officeart/2005/8/layout/radial1"/>
    <dgm:cxn modelId="{C985883F-D88B-4A45-82B2-FAFD856330FB}" srcId="{9A8AF679-1060-42BE-AD83-ACEFBBC7857E}" destId="{D0971DB5-9231-4562-8B74-542C5F96E9AC}" srcOrd="1" destOrd="0" parTransId="{4D3BDCB6-D4C1-49A6-BE3D-BFB71DF4A98B}" sibTransId="{150773FB-9721-4765-8312-224EC40F5285}"/>
    <dgm:cxn modelId="{45171812-AACB-46B2-A473-1756B32EA574}" srcId="{C827DFE7-6756-4726-8B30-652B84D50BEA}" destId="{9A8AF679-1060-42BE-AD83-ACEFBBC7857E}" srcOrd="0" destOrd="0" parTransId="{52B442DC-7936-417C-B120-BA0B20A29508}" sibTransId="{39714E2F-AF23-4B55-97DE-9CCBC57DC88B}"/>
    <dgm:cxn modelId="{2DABE9D7-48C9-46EA-ACB3-CB7C1E7D6EDE}" type="presOf" srcId="{17B0F1FF-9D53-41EF-A700-B3A93444D662}" destId="{15B6D2C4-33A8-416E-8BA1-D4C9FFC3502C}" srcOrd="0" destOrd="0" presId="urn:microsoft.com/office/officeart/2005/8/layout/radial1"/>
    <dgm:cxn modelId="{ED727309-DA13-4AEA-AE33-F412C36D5A7B}" srcId="{9A8AF679-1060-42BE-AD83-ACEFBBC7857E}" destId="{32986614-39F5-4798-B163-33E13C6182E5}" srcOrd="0" destOrd="0" parTransId="{01A564E4-B23B-4D5C-AFDE-54ADEE259287}" sibTransId="{46F3F95C-9906-4F97-BD6C-FBDAD032C6FE}"/>
    <dgm:cxn modelId="{7EB52C8F-47E0-4BCA-8282-F86B6E90AE4A}" type="presOf" srcId="{A98F185C-2FC3-4761-9D12-9487B4C58B6F}" destId="{63CEA337-8397-413B-9CA6-FF63A3593C1B}" srcOrd="0" destOrd="0" presId="urn:microsoft.com/office/officeart/2005/8/layout/radial1"/>
    <dgm:cxn modelId="{98EA0C8B-AE43-4995-B3A7-A1E3898C989E}" type="presOf" srcId="{11A893A4-305D-49CA-ACC1-2442A71A594D}" destId="{FC045F0F-F938-4E0F-B772-1240C29A3378}" srcOrd="0" destOrd="0" presId="urn:microsoft.com/office/officeart/2005/8/layout/radial1"/>
    <dgm:cxn modelId="{2B4B60CC-73F6-414C-85D1-EBC5DD61A0C9}" srcId="{9A8AF679-1060-42BE-AD83-ACEFBBC7857E}" destId="{50061C05-2299-46FD-B9C7-9E736ECC48FF}" srcOrd="7" destOrd="0" parTransId="{660FE905-F6A9-4629-B4AE-F660ECE21704}" sibTransId="{7AEBE16B-5953-46EB-B52F-C31D9517EF61}"/>
    <dgm:cxn modelId="{CA35B491-BCAC-4424-B264-766A7A3D3E47}" type="presOf" srcId="{32986614-39F5-4798-B163-33E13C6182E5}" destId="{DE460805-F6C6-436B-850F-21CFB474348B}" srcOrd="0" destOrd="0" presId="urn:microsoft.com/office/officeart/2005/8/layout/radial1"/>
    <dgm:cxn modelId="{572284CD-691A-4654-B3FE-266A9ACF359D}" type="presOf" srcId="{97DD5B76-9395-4AA4-9CBD-C27EA107AAD1}" destId="{BDE2F0DC-FE87-4B63-8799-93EE346A0B44}" srcOrd="0" destOrd="0" presId="urn:microsoft.com/office/officeart/2005/8/layout/radial1"/>
    <dgm:cxn modelId="{0A6B6F6A-ED01-4250-9F3A-B829E08435FF}" type="presOf" srcId="{0E7B7814-FD6F-4E45-B8BD-59E577355F9A}" destId="{0CC43EA3-AC27-4FA0-BC71-86B72F2F66AC}" srcOrd="0" destOrd="0" presId="urn:microsoft.com/office/officeart/2005/8/layout/radial1"/>
    <dgm:cxn modelId="{F8D2688C-7889-4347-BDE2-5B6AC1867A2F}" srcId="{9A8AF679-1060-42BE-AD83-ACEFBBC7857E}" destId="{280F6D7D-8C26-4B8A-A285-351D0D96F150}" srcOrd="6" destOrd="0" parTransId="{A98F185C-2FC3-4761-9D12-9487B4C58B6F}" sibTransId="{F95F21B9-27FD-469B-8490-F5FA8DE34F39}"/>
    <dgm:cxn modelId="{2253D43A-9E6E-4BB7-B2A7-FB06291FAA5A}" type="presOf" srcId="{258B4126-EB7A-47C9-9E22-3408123CFB8D}" destId="{959E47BB-CC38-4D2C-90E4-8E91AAA45454}" srcOrd="0" destOrd="0" presId="urn:microsoft.com/office/officeart/2005/8/layout/radial1"/>
    <dgm:cxn modelId="{8939E879-1D67-441F-9802-69BEA6D92F07}" type="presOf" srcId="{01A564E4-B23B-4D5C-AFDE-54ADEE259287}" destId="{8C3F0031-8343-4E66-B574-927728CD211B}" srcOrd="1" destOrd="0" presId="urn:microsoft.com/office/officeart/2005/8/layout/radial1"/>
    <dgm:cxn modelId="{1DAAE39D-0882-44DB-ADF0-63FC1645F9E5}" type="presOf" srcId="{660FE905-F6A9-4629-B4AE-F660ECE21704}" destId="{35F872EE-670A-4758-AA32-73A2C5F00A48}" srcOrd="1" destOrd="0" presId="urn:microsoft.com/office/officeart/2005/8/layout/radial1"/>
    <dgm:cxn modelId="{899349E6-46BE-4244-BBF1-CA0C8819D712}" type="presOf" srcId="{710F5275-8898-4496-BE38-84FB4CC886D3}" destId="{82D05D14-11F2-4618-BA4F-46F1869E613B}" srcOrd="1" destOrd="0" presId="urn:microsoft.com/office/officeart/2005/8/layout/radial1"/>
    <dgm:cxn modelId="{EE35785C-DFE5-4B68-A6D7-148CF25432AD}" type="presOf" srcId="{17B0F1FF-9D53-41EF-A700-B3A93444D662}" destId="{DEB1579D-4E6A-4823-B602-9A208A84A53F}" srcOrd="1" destOrd="0" presId="urn:microsoft.com/office/officeart/2005/8/layout/radial1"/>
    <dgm:cxn modelId="{DFBA2F51-AB02-488F-9BC8-A141090C513D}" type="presOf" srcId="{11A893A4-305D-49CA-ACC1-2442A71A594D}" destId="{72A79B0B-DF6B-4864-B23E-18450F7CF7D5}" srcOrd="1" destOrd="0" presId="urn:microsoft.com/office/officeart/2005/8/layout/radial1"/>
    <dgm:cxn modelId="{53A99E8F-34F1-46DD-8668-BDE38B0924BE}" type="presOf" srcId="{50061C05-2299-46FD-B9C7-9E736ECC48FF}" destId="{83E84EEB-E161-4084-9C1F-082251AD1E7F}" srcOrd="0" destOrd="0" presId="urn:microsoft.com/office/officeart/2005/8/layout/radial1"/>
    <dgm:cxn modelId="{8AC37966-A9D8-4C19-A0D0-2A198EEFFF45}" type="presOf" srcId="{9A8AF679-1060-42BE-AD83-ACEFBBC7857E}" destId="{AF8C677A-107A-43D6-8BFD-FCAB32FF49F6}" srcOrd="0" destOrd="0" presId="urn:microsoft.com/office/officeart/2005/8/layout/radial1"/>
    <dgm:cxn modelId="{A3989A84-6303-4E22-9077-6C29DC2195A9}" type="presOf" srcId="{367C842A-7B50-412C-9F11-A4CF188E608B}" destId="{8C87282A-822B-4F40-B704-62237F05B507}" srcOrd="0" destOrd="0" presId="urn:microsoft.com/office/officeart/2005/8/layout/radial1"/>
    <dgm:cxn modelId="{6CCF3BD9-B183-4373-B342-F62809C0726B}" type="presOf" srcId="{C827DFE7-6756-4726-8B30-652B84D50BEA}" destId="{3FA5A140-7CA1-410C-A001-95F9C6431987}" srcOrd="0" destOrd="0" presId="urn:microsoft.com/office/officeart/2005/8/layout/radial1"/>
    <dgm:cxn modelId="{B16A427B-1B34-4D2B-B42D-6ED93272C081}" srcId="{9A8AF679-1060-42BE-AD83-ACEFBBC7857E}" destId="{3E7DEACB-D769-45F0-9054-45ABB64D8B94}" srcOrd="3" destOrd="0" parTransId="{0E7B7814-FD6F-4E45-B8BD-59E577355F9A}" sibTransId="{110A465B-23DE-4128-B1DB-6B870017B775}"/>
    <dgm:cxn modelId="{9CD45FCA-C30B-4D88-B8FE-53FE55FEE082}" type="presOf" srcId="{D0971DB5-9231-4562-8B74-542C5F96E9AC}" destId="{53678FF1-1135-4A3F-B33D-BCB7AD6C1D71}" srcOrd="0" destOrd="0" presId="urn:microsoft.com/office/officeart/2005/8/layout/radial1"/>
    <dgm:cxn modelId="{2664F59C-4CB2-4A2B-85E4-A9DFE230FF1E}" type="presOf" srcId="{01A564E4-B23B-4D5C-AFDE-54ADEE259287}" destId="{B02049C9-AFF0-4E61-966D-FC650CC81CBF}" srcOrd="0" destOrd="0" presId="urn:microsoft.com/office/officeart/2005/8/layout/radial1"/>
    <dgm:cxn modelId="{EB70A0A0-3260-4360-A375-F2CCB1C894AC}" srcId="{9A8AF679-1060-42BE-AD83-ACEFBBC7857E}" destId="{97DD5B76-9395-4AA4-9CBD-C27EA107AAD1}" srcOrd="5" destOrd="0" parTransId="{710F5275-8898-4496-BE38-84FB4CC886D3}" sibTransId="{F3D1D757-3009-400E-92FA-D0839894BCEC}"/>
    <dgm:cxn modelId="{F776C1E6-FCB2-496D-9A3D-FF976EDB85DF}" type="presOf" srcId="{710F5275-8898-4496-BE38-84FB4CC886D3}" destId="{EF47D6AA-EA2F-49E1-924E-FA6241FEDE62}" srcOrd="0" destOrd="0" presId="urn:microsoft.com/office/officeart/2005/8/layout/radial1"/>
    <dgm:cxn modelId="{D120E243-EE06-460B-8EC4-BC17C0CCF48B}" type="presOf" srcId="{660FE905-F6A9-4629-B4AE-F660ECE21704}" destId="{7BA61809-7C4C-487B-BAF3-D550E3311C1D}" srcOrd="0" destOrd="0" presId="urn:microsoft.com/office/officeart/2005/8/layout/radial1"/>
    <dgm:cxn modelId="{FC2B1BCE-43E9-47F2-AEBD-4723C8810B94}" type="presOf" srcId="{3E7DEACB-D769-45F0-9054-45ABB64D8B94}" destId="{8D038154-D2E2-4039-9F74-36D8E3D3BFA3}" srcOrd="0" destOrd="0" presId="urn:microsoft.com/office/officeart/2005/8/layout/radial1"/>
    <dgm:cxn modelId="{8AD32776-052A-43B0-B80A-7FF074C1DAB6}" type="presOf" srcId="{0E7B7814-FD6F-4E45-B8BD-59E577355F9A}" destId="{844B0A4D-6C67-47E4-BA08-514BFD3869B1}" srcOrd="1" destOrd="0" presId="urn:microsoft.com/office/officeart/2005/8/layout/radial1"/>
    <dgm:cxn modelId="{B4C5D100-000D-4D4F-906C-D5EAD507E12B}" srcId="{9A8AF679-1060-42BE-AD83-ACEFBBC7857E}" destId="{367C842A-7B50-412C-9F11-A4CF188E608B}" srcOrd="4" destOrd="0" parTransId="{17B0F1FF-9D53-41EF-A700-B3A93444D662}" sibTransId="{F5FA17C3-BE01-402C-BEB1-DAA7A2277A21}"/>
    <dgm:cxn modelId="{E58F8A12-EE14-4249-A18C-644D9302B1B6}" type="presOf" srcId="{A98F185C-2FC3-4761-9D12-9487B4C58B6F}" destId="{DDA390F3-E18C-463B-BDCF-53620A4EC035}" srcOrd="1" destOrd="0" presId="urn:microsoft.com/office/officeart/2005/8/layout/radial1"/>
    <dgm:cxn modelId="{E2025D89-F23C-4B87-85C1-7E4E2B8B7E06}" srcId="{9A8AF679-1060-42BE-AD83-ACEFBBC7857E}" destId="{258B4126-EB7A-47C9-9E22-3408123CFB8D}" srcOrd="2" destOrd="0" parTransId="{11A893A4-305D-49CA-ACC1-2442A71A594D}" sibTransId="{962A9C54-4B98-4D5D-946D-3C38A08EFD2D}"/>
    <dgm:cxn modelId="{3111F15A-11D9-4D20-BE2A-51790E09AA13}" type="presOf" srcId="{280F6D7D-8C26-4B8A-A285-351D0D96F150}" destId="{BAC5F532-6135-414B-BC3B-8D7AA8C20602}" srcOrd="0" destOrd="0" presId="urn:microsoft.com/office/officeart/2005/8/layout/radial1"/>
    <dgm:cxn modelId="{1972220A-24DB-4BEA-AB41-E1761E286432}" type="presOf" srcId="{4D3BDCB6-D4C1-49A6-BE3D-BFB71DF4A98B}" destId="{29C0FF1F-C8C7-410C-AB81-A28BB0B0F8B8}" srcOrd="0" destOrd="0" presId="urn:microsoft.com/office/officeart/2005/8/layout/radial1"/>
    <dgm:cxn modelId="{71DF8804-D0BE-4550-A52E-B9634069B394}" type="presParOf" srcId="{3FA5A140-7CA1-410C-A001-95F9C6431987}" destId="{AF8C677A-107A-43D6-8BFD-FCAB32FF49F6}" srcOrd="0" destOrd="0" presId="urn:microsoft.com/office/officeart/2005/8/layout/radial1"/>
    <dgm:cxn modelId="{32392222-0713-4694-8C91-D4C422ECD7BA}" type="presParOf" srcId="{3FA5A140-7CA1-410C-A001-95F9C6431987}" destId="{B02049C9-AFF0-4E61-966D-FC650CC81CBF}" srcOrd="1" destOrd="0" presId="urn:microsoft.com/office/officeart/2005/8/layout/radial1"/>
    <dgm:cxn modelId="{233A05E6-0968-4A22-9199-FB1068925F46}" type="presParOf" srcId="{B02049C9-AFF0-4E61-966D-FC650CC81CBF}" destId="{8C3F0031-8343-4E66-B574-927728CD211B}" srcOrd="0" destOrd="0" presId="urn:microsoft.com/office/officeart/2005/8/layout/radial1"/>
    <dgm:cxn modelId="{ABACB203-C953-4CDB-92F0-11B46FBD57C3}" type="presParOf" srcId="{3FA5A140-7CA1-410C-A001-95F9C6431987}" destId="{DE460805-F6C6-436B-850F-21CFB474348B}" srcOrd="2" destOrd="0" presId="urn:microsoft.com/office/officeart/2005/8/layout/radial1"/>
    <dgm:cxn modelId="{2D5A23CC-A14F-4D7E-AB89-46BB623806CE}" type="presParOf" srcId="{3FA5A140-7CA1-410C-A001-95F9C6431987}" destId="{29C0FF1F-C8C7-410C-AB81-A28BB0B0F8B8}" srcOrd="3" destOrd="0" presId="urn:microsoft.com/office/officeart/2005/8/layout/radial1"/>
    <dgm:cxn modelId="{C4824F58-97FB-428E-AB7E-D3710E0320C6}" type="presParOf" srcId="{29C0FF1F-C8C7-410C-AB81-A28BB0B0F8B8}" destId="{D510FE17-2771-48F6-9C8D-CABD818DEEC6}" srcOrd="0" destOrd="0" presId="urn:microsoft.com/office/officeart/2005/8/layout/radial1"/>
    <dgm:cxn modelId="{21CA2861-89AC-4306-9A75-EAA040978530}" type="presParOf" srcId="{3FA5A140-7CA1-410C-A001-95F9C6431987}" destId="{53678FF1-1135-4A3F-B33D-BCB7AD6C1D71}" srcOrd="4" destOrd="0" presId="urn:microsoft.com/office/officeart/2005/8/layout/radial1"/>
    <dgm:cxn modelId="{2F8A0DD8-5879-4DB2-9C7B-58E7F4F76866}" type="presParOf" srcId="{3FA5A140-7CA1-410C-A001-95F9C6431987}" destId="{FC045F0F-F938-4E0F-B772-1240C29A3378}" srcOrd="5" destOrd="0" presId="urn:microsoft.com/office/officeart/2005/8/layout/radial1"/>
    <dgm:cxn modelId="{2E6C82C4-E0EF-4495-8EFB-120023F8493C}" type="presParOf" srcId="{FC045F0F-F938-4E0F-B772-1240C29A3378}" destId="{72A79B0B-DF6B-4864-B23E-18450F7CF7D5}" srcOrd="0" destOrd="0" presId="urn:microsoft.com/office/officeart/2005/8/layout/radial1"/>
    <dgm:cxn modelId="{4F3A444E-4876-46E7-8C81-A1293E097768}" type="presParOf" srcId="{3FA5A140-7CA1-410C-A001-95F9C6431987}" destId="{959E47BB-CC38-4D2C-90E4-8E91AAA45454}" srcOrd="6" destOrd="0" presId="urn:microsoft.com/office/officeart/2005/8/layout/radial1"/>
    <dgm:cxn modelId="{7E891025-5CD5-4A47-B2C5-760B9ACA56D8}" type="presParOf" srcId="{3FA5A140-7CA1-410C-A001-95F9C6431987}" destId="{0CC43EA3-AC27-4FA0-BC71-86B72F2F66AC}" srcOrd="7" destOrd="0" presId="urn:microsoft.com/office/officeart/2005/8/layout/radial1"/>
    <dgm:cxn modelId="{298EE321-E663-4D70-A008-436F9D72B503}" type="presParOf" srcId="{0CC43EA3-AC27-4FA0-BC71-86B72F2F66AC}" destId="{844B0A4D-6C67-47E4-BA08-514BFD3869B1}" srcOrd="0" destOrd="0" presId="urn:microsoft.com/office/officeart/2005/8/layout/radial1"/>
    <dgm:cxn modelId="{A7EF4C80-A070-4EF2-92B5-087DA1F75976}" type="presParOf" srcId="{3FA5A140-7CA1-410C-A001-95F9C6431987}" destId="{8D038154-D2E2-4039-9F74-36D8E3D3BFA3}" srcOrd="8" destOrd="0" presId="urn:microsoft.com/office/officeart/2005/8/layout/radial1"/>
    <dgm:cxn modelId="{B90EF198-AD02-40CA-A534-5000D17EFD13}" type="presParOf" srcId="{3FA5A140-7CA1-410C-A001-95F9C6431987}" destId="{15B6D2C4-33A8-416E-8BA1-D4C9FFC3502C}" srcOrd="9" destOrd="0" presId="urn:microsoft.com/office/officeart/2005/8/layout/radial1"/>
    <dgm:cxn modelId="{D5C7A3EC-8A6D-486A-93EC-94A1F5292631}" type="presParOf" srcId="{15B6D2C4-33A8-416E-8BA1-D4C9FFC3502C}" destId="{DEB1579D-4E6A-4823-B602-9A208A84A53F}" srcOrd="0" destOrd="0" presId="urn:microsoft.com/office/officeart/2005/8/layout/radial1"/>
    <dgm:cxn modelId="{FCAFD14C-A226-4B50-B3D6-B28FE67BBA8C}" type="presParOf" srcId="{3FA5A140-7CA1-410C-A001-95F9C6431987}" destId="{8C87282A-822B-4F40-B704-62237F05B507}" srcOrd="10" destOrd="0" presId="urn:microsoft.com/office/officeart/2005/8/layout/radial1"/>
    <dgm:cxn modelId="{DCF6D676-446E-483F-A9FF-F51F0C55BF5E}" type="presParOf" srcId="{3FA5A140-7CA1-410C-A001-95F9C6431987}" destId="{EF47D6AA-EA2F-49E1-924E-FA6241FEDE62}" srcOrd="11" destOrd="0" presId="urn:microsoft.com/office/officeart/2005/8/layout/radial1"/>
    <dgm:cxn modelId="{EDFD4092-C11B-4529-81CF-44EB381B19AD}" type="presParOf" srcId="{EF47D6AA-EA2F-49E1-924E-FA6241FEDE62}" destId="{82D05D14-11F2-4618-BA4F-46F1869E613B}" srcOrd="0" destOrd="0" presId="urn:microsoft.com/office/officeart/2005/8/layout/radial1"/>
    <dgm:cxn modelId="{4BAF67CC-9771-4E35-8853-18097CA534D3}" type="presParOf" srcId="{3FA5A140-7CA1-410C-A001-95F9C6431987}" destId="{BDE2F0DC-FE87-4B63-8799-93EE346A0B44}" srcOrd="12" destOrd="0" presId="urn:microsoft.com/office/officeart/2005/8/layout/radial1"/>
    <dgm:cxn modelId="{97FE45CE-4E6D-4C53-8DD5-867D81FA3EF3}" type="presParOf" srcId="{3FA5A140-7CA1-410C-A001-95F9C6431987}" destId="{63CEA337-8397-413B-9CA6-FF63A3593C1B}" srcOrd="13" destOrd="0" presId="urn:microsoft.com/office/officeart/2005/8/layout/radial1"/>
    <dgm:cxn modelId="{541D785F-3B5A-4EAF-AC68-12ACD2A81A9C}" type="presParOf" srcId="{63CEA337-8397-413B-9CA6-FF63A3593C1B}" destId="{DDA390F3-E18C-463B-BDCF-53620A4EC035}" srcOrd="0" destOrd="0" presId="urn:microsoft.com/office/officeart/2005/8/layout/radial1"/>
    <dgm:cxn modelId="{E76CB162-8612-4265-B8CC-8D7B439398A5}" type="presParOf" srcId="{3FA5A140-7CA1-410C-A001-95F9C6431987}" destId="{BAC5F532-6135-414B-BC3B-8D7AA8C20602}" srcOrd="14" destOrd="0" presId="urn:microsoft.com/office/officeart/2005/8/layout/radial1"/>
    <dgm:cxn modelId="{A7766DA9-4FA9-4C39-94F8-4E82BA579EE7}" type="presParOf" srcId="{3FA5A140-7CA1-410C-A001-95F9C6431987}" destId="{7BA61809-7C4C-487B-BAF3-D550E3311C1D}" srcOrd="15" destOrd="0" presId="urn:microsoft.com/office/officeart/2005/8/layout/radial1"/>
    <dgm:cxn modelId="{15FF30E0-5C60-44D8-A058-9E495155BABE}" type="presParOf" srcId="{7BA61809-7C4C-487B-BAF3-D550E3311C1D}" destId="{35F872EE-670A-4758-AA32-73A2C5F00A48}" srcOrd="0" destOrd="0" presId="urn:microsoft.com/office/officeart/2005/8/layout/radial1"/>
    <dgm:cxn modelId="{A5D926DB-ADF3-4E71-817D-66C7888D5EB2}" type="presParOf" srcId="{3FA5A140-7CA1-410C-A001-95F9C6431987}" destId="{83E84EEB-E161-4084-9C1F-082251AD1E7F}"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A1731-8839-42E0-B7BA-863312445C38}"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MX"/>
        </a:p>
      </dgm:t>
    </dgm:pt>
    <dgm:pt modelId="{8ADECE0D-DEDD-4E6B-A793-25D5A8B1DB61}">
      <dgm:prSet custT="1"/>
      <dgm:spPr/>
      <dgm:t>
        <a:bodyPr anchor="ctr"/>
        <a:lstStyle/>
        <a:p>
          <a:pPr rtl="0"/>
          <a:r>
            <a:rPr lang="es-MX" sz="1800" dirty="0" smtClean="0">
              <a:latin typeface="Trebuchet MS" pitchFamily="34" charset="0"/>
            </a:rPr>
            <a:t>Identificando la demanda por Infomex</a:t>
          </a:r>
          <a:endParaRPr lang="es-MX" sz="1800" dirty="0">
            <a:latin typeface="Trebuchet MS" pitchFamily="34" charset="0"/>
          </a:endParaRPr>
        </a:p>
      </dgm:t>
    </dgm:pt>
    <dgm:pt modelId="{6FD0B0DD-84C4-4D23-887E-617771A825F6}" type="parTrans" cxnId="{F05FF6AF-0B90-43AC-B989-D3C3772798F5}">
      <dgm:prSet/>
      <dgm:spPr/>
      <dgm:t>
        <a:bodyPr/>
        <a:lstStyle/>
        <a:p>
          <a:endParaRPr lang="es-MX"/>
        </a:p>
      </dgm:t>
    </dgm:pt>
    <dgm:pt modelId="{7944D19E-E801-495C-8EBF-34004C00A716}" type="sibTrans" cxnId="{F05FF6AF-0B90-43AC-B989-D3C3772798F5}">
      <dgm:prSet/>
      <dgm:spPr/>
      <dgm:t>
        <a:bodyPr/>
        <a:lstStyle/>
        <a:p>
          <a:endParaRPr lang="es-MX"/>
        </a:p>
      </dgm:t>
    </dgm:pt>
    <dgm:pt modelId="{ED7CD35F-CB15-4020-9861-9FB2E44C1E3C}">
      <dgm:prSet custT="1"/>
      <dgm:spPr/>
      <dgm:t>
        <a:bodyPr anchor="ctr"/>
        <a:lstStyle/>
        <a:p>
          <a:pPr rtl="0"/>
          <a:r>
            <a:rPr lang="es-MX" sz="1800" dirty="0" smtClean="0">
              <a:latin typeface="Trebuchet MS" pitchFamily="34" charset="0"/>
            </a:rPr>
            <a:t>Metodología con bases en muestras para identificar los temas </a:t>
          </a:r>
          <a:r>
            <a:rPr lang="es-MX" sz="1800" i="1" dirty="0" smtClean="0">
              <a:latin typeface="Trebuchet MS" pitchFamily="34" charset="0"/>
            </a:rPr>
            <a:t>relevantes</a:t>
          </a:r>
          <a:r>
            <a:rPr lang="es-MX" sz="1800" dirty="0" smtClean="0">
              <a:latin typeface="Trebuchet MS" pitchFamily="34" charset="0"/>
            </a:rPr>
            <a:t> según frecuencia.</a:t>
          </a:r>
          <a:endParaRPr lang="es-MX" sz="1800" dirty="0">
            <a:latin typeface="Trebuchet MS" pitchFamily="34" charset="0"/>
          </a:endParaRPr>
        </a:p>
      </dgm:t>
    </dgm:pt>
    <dgm:pt modelId="{51326216-BF81-4657-A675-17E91B68D412}" type="parTrans" cxnId="{84364580-4990-4565-8D60-74C28A3E9C4C}">
      <dgm:prSet/>
      <dgm:spPr/>
      <dgm:t>
        <a:bodyPr/>
        <a:lstStyle/>
        <a:p>
          <a:endParaRPr lang="es-MX"/>
        </a:p>
      </dgm:t>
    </dgm:pt>
    <dgm:pt modelId="{BB8E7904-ECBE-4F9A-AB75-A7860811D797}" type="sibTrans" cxnId="{84364580-4990-4565-8D60-74C28A3E9C4C}">
      <dgm:prSet/>
      <dgm:spPr/>
      <dgm:t>
        <a:bodyPr/>
        <a:lstStyle/>
        <a:p>
          <a:endParaRPr lang="es-MX"/>
        </a:p>
      </dgm:t>
    </dgm:pt>
    <dgm:pt modelId="{54089C7E-1968-4753-A7A4-FE5785B9FBFB}">
      <dgm:prSet custT="1"/>
      <dgm:spPr/>
      <dgm:t>
        <a:bodyPr/>
        <a:lstStyle/>
        <a:p>
          <a:pPr rtl="0"/>
          <a:r>
            <a:rPr lang="es-MX" sz="1800" dirty="0" smtClean="0">
              <a:latin typeface="Trebuchet MS" pitchFamily="34" charset="0"/>
            </a:rPr>
            <a:t>Organizaciones de la Sociedad Civil</a:t>
          </a:r>
          <a:endParaRPr lang="es-MX" sz="1800" dirty="0">
            <a:latin typeface="Trebuchet MS" pitchFamily="34" charset="0"/>
          </a:endParaRPr>
        </a:p>
      </dgm:t>
    </dgm:pt>
    <dgm:pt modelId="{C01B2CBA-FF88-4501-8BD5-292AFCEAF655}" type="parTrans" cxnId="{0F8C81C5-EB9D-4205-BB06-6220826B9BB2}">
      <dgm:prSet/>
      <dgm:spPr/>
      <dgm:t>
        <a:bodyPr/>
        <a:lstStyle/>
        <a:p>
          <a:endParaRPr lang="es-MX"/>
        </a:p>
      </dgm:t>
    </dgm:pt>
    <dgm:pt modelId="{08CE9279-96EE-49B4-92C6-087202CFB92D}" type="sibTrans" cxnId="{0F8C81C5-EB9D-4205-BB06-6220826B9BB2}">
      <dgm:prSet/>
      <dgm:spPr/>
      <dgm:t>
        <a:bodyPr/>
        <a:lstStyle/>
        <a:p>
          <a:endParaRPr lang="es-MX"/>
        </a:p>
      </dgm:t>
    </dgm:pt>
    <dgm:pt modelId="{23962316-5AE1-4A2A-8CE4-5683ADB56C1C}" type="pres">
      <dgm:prSet presAssocID="{E70A1731-8839-42E0-B7BA-863312445C38}" presName="Name0" presStyleCnt="0">
        <dgm:presLayoutVars>
          <dgm:chMax val="7"/>
          <dgm:chPref val="7"/>
          <dgm:dir/>
        </dgm:presLayoutVars>
      </dgm:prSet>
      <dgm:spPr/>
      <dgm:t>
        <a:bodyPr/>
        <a:lstStyle/>
        <a:p>
          <a:endParaRPr lang="es-MX"/>
        </a:p>
      </dgm:t>
    </dgm:pt>
    <dgm:pt modelId="{11A4D016-20D0-419E-B15F-6073357C442C}" type="pres">
      <dgm:prSet presAssocID="{E70A1731-8839-42E0-B7BA-863312445C38}" presName="Name1" presStyleCnt="0"/>
      <dgm:spPr/>
    </dgm:pt>
    <dgm:pt modelId="{3EF81A97-CF93-4A04-AAEF-B50464792EEC}" type="pres">
      <dgm:prSet presAssocID="{E70A1731-8839-42E0-B7BA-863312445C38}" presName="cycle" presStyleCnt="0"/>
      <dgm:spPr/>
    </dgm:pt>
    <dgm:pt modelId="{60ECBC72-12AA-47D1-98E4-0CBA692A051D}" type="pres">
      <dgm:prSet presAssocID="{E70A1731-8839-42E0-B7BA-863312445C38}" presName="srcNode" presStyleLbl="node1" presStyleIdx="0" presStyleCnt="2"/>
      <dgm:spPr/>
    </dgm:pt>
    <dgm:pt modelId="{B7C4C19C-5D00-4868-9816-904A18EEA39B}" type="pres">
      <dgm:prSet presAssocID="{E70A1731-8839-42E0-B7BA-863312445C38}" presName="conn" presStyleLbl="parChTrans1D2" presStyleIdx="0" presStyleCnt="1"/>
      <dgm:spPr/>
      <dgm:t>
        <a:bodyPr/>
        <a:lstStyle/>
        <a:p>
          <a:endParaRPr lang="es-MX"/>
        </a:p>
      </dgm:t>
    </dgm:pt>
    <dgm:pt modelId="{B75EE139-905F-4579-9822-FBBCAA26C18C}" type="pres">
      <dgm:prSet presAssocID="{E70A1731-8839-42E0-B7BA-863312445C38}" presName="extraNode" presStyleLbl="node1" presStyleIdx="0" presStyleCnt="2"/>
      <dgm:spPr/>
    </dgm:pt>
    <dgm:pt modelId="{F248C787-0AD7-4C1C-9EC0-6F8E2EA260D4}" type="pres">
      <dgm:prSet presAssocID="{E70A1731-8839-42E0-B7BA-863312445C38}" presName="dstNode" presStyleLbl="node1" presStyleIdx="0" presStyleCnt="2"/>
      <dgm:spPr/>
    </dgm:pt>
    <dgm:pt modelId="{06676476-355A-45D5-9C69-16C241012C3E}" type="pres">
      <dgm:prSet presAssocID="{8ADECE0D-DEDD-4E6B-A793-25D5A8B1DB61}" presName="text_1" presStyleLbl="node1" presStyleIdx="0" presStyleCnt="2">
        <dgm:presLayoutVars>
          <dgm:bulletEnabled val="1"/>
        </dgm:presLayoutVars>
      </dgm:prSet>
      <dgm:spPr/>
      <dgm:t>
        <a:bodyPr/>
        <a:lstStyle/>
        <a:p>
          <a:endParaRPr lang="es-MX"/>
        </a:p>
      </dgm:t>
    </dgm:pt>
    <dgm:pt modelId="{37E1A9F5-E1D2-4F71-BB53-A99A241F0E2A}" type="pres">
      <dgm:prSet presAssocID="{8ADECE0D-DEDD-4E6B-A793-25D5A8B1DB61}" presName="accent_1" presStyleCnt="0"/>
      <dgm:spPr/>
    </dgm:pt>
    <dgm:pt modelId="{7A307D4D-D2F6-413D-8601-33A496C159EF}" type="pres">
      <dgm:prSet presAssocID="{8ADECE0D-DEDD-4E6B-A793-25D5A8B1DB61}" presName="accentRepeatNode" presStyleLbl="solidFgAcc1" presStyleIdx="0" presStyleCnt="2"/>
      <dgm:spPr/>
    </dgm:pt>
    <dgm:pt modelId="{739819E3-2578-4813-8A0E-55CCE82F184F}" type="pres">
      <dgm:prSet presAssocID="{54089C7E-1968-4753-A7A4-FE5785B9FBFB}" presName="text_2" presStyleLbl="node1" presStyleIdx="1" presStyleCnt="2">
        <dgm:presLayoutVars>
          <dgm:bulletEnabled val="1"/>
        </dgm:presLayoutVars>
      </dgm:prSet>
      <dgm:spPr/>
      <dgm:t>
        <a:bodyPr/>
        <a:lstStyle/>
        <a:p>
          <a:endParaRPr lang="en-US"/>
        </a:p>
      </dgm:t>
    </dgm:pt>
    <dgm:pt modelId="{A19FE2BB-D244-43A2-86E2-6A01E1B4F7B5}" type="pres">
      <dgm:prSet presAssocID="{54089C7E-1968-4753-A7A4-FE5785B9FBFB}" presName="accent_2" presStyleCnt="0"/>
      <dgm:spPr/>
    </dgm:pt>
    <dgm:pt modelId="{65249198-F2F8-4010-8FE7-42F8B1D0671F}" type="pres">
      <dgm:prSet presAssocID="{54089C7E-1968-4753-A7A4-FE5785B9FBFB}" presName="accentRepeatNode" presStyleLbl="solidFgAcc1" presStyleIdx="1" presStyleCnt="2"/>
      <dgm:spPr/>
    </dgm:pt>
  </dgm:ptLst>
  <dgm:cxnLst>
    <dgm:cxn modelId="{6EE20B02-FBB9-4392-8FE4-D90BCF68AAC8}" type="presOf" srcId="{54089C7E-1968-4753-A7A4-FE5785B9FBFB}" destId="{739819E3-2578-4813-8A0E-55CCE82F184F}" srcOrd="0" destOrd="0" presId="urn:microsoft.com/office/officeart/2008/layout/VerticalCurvedList"/>
    <dgm:cxn modelId="{4B256437-D412-409E-9036-9A31C9F4111B}" type="presOf" srcId="{ED7CD35F-CB15-4020-9861-9FB2E44C1E3C}" destId="{06676476-355A-45D5-9C69-16C241012C3E}" srcOrd="0" destOrd="1" presId="urn:microsoft.com/office/officeart/2008/layout/VerticalCurvedList"/>
    <dgm:cxn modelId="{84364580-4990-4565-8D60-74C28A3E9C4C}" srcId="{8ADECE0D-DEDD-4E6B-A793-25D5A8B1DB61}" destId="{ED7CD35F-CB15-4020-9861-9FB2E44C1E3C}" srcOrd="0" destOrd="0" parTransId="{51326216-BF81-4657-A675-17E91B68D412}" sibTransId="{BB8E7904-ECBE-4F9A-AB75-A7860811D797}"/>
    <dgm:cxn modelId="{F5E0FBF5-CA4B-43FD-8247-F6CA309F2E99}" type="presOf" srcId="{E70A1731-8839-42E0-B7BA-863312445C38}" destId="{23962316-5AE1-4A2A-8CE4-5683ADB56C1C}" srcOrd="0" destOrd="0" presId="urn:microsoft.com/office/officeart/2008/layout/VerticalCurvedList"/>
    <dgm:cxn modelId="{A6A89DA7-A5BF-4ACA-ACE9-ED37F422E3FE}" type="presOf" srcId="{BB8E7904-ECBE-4F9A-AB75-A7860811D797}" destId="{B7C4C19C-5D00-4868-9816-904A18EEA39B}" srcOrd="0" destOrd="0" presId="urn:microsoft.com/office/officeart/2008/layout/VerticalCurvedList"/>
    <dgm:cxn modelId="{6007E165-9F99-4625-AB70-519109188A8D}" type="presOf" srcId="{8ADECE0D-DEDD-4E6B-A793-25D5A8B1DB61}" destId="{06676476-355A-45D5-9C69-16C241012C3E}" srcOrd="0" destOrd="0" presId="urn:microsoft.com/office/officeart/2008/layout/VerticalCurvedList"/>
    <dgm:cxn modelId="{F05FF6AF-0B90-43AC-B989-D3C3772798F5}" srcId="{E70A1731-8839-42E0-B7BA-863312445C38}" destId="{8ADECE0D-DEDD-4E6B-A793-25D5A8B1DB61}" srcOrd="0" destOrd="0" parTransId="{6FD0B0DD-84C4-4D23-887E-617771A825F6}" sibTransId="{7944D19E-E801-495C-8EBF-34004C00A716}"/>
    <dgm:cxn modelId="{0F8C81C5-EB9D-4205-BB06-6220826B9BB2}" srcId="{E70A1731-8839-42E0-B7BA-863312445C38}" destId="{54089C7E-1968-4753-A7A4-FE5785B9FBFB}" srcOrd="1" destOrd="0" parTransId="{C01B2CBA-FF88-4501-8BD5-292AFCEAF655}" sibTransId="{08CE9279-96EE-49B4-92C6-087202CFB92D}"/>
    <dgm:cxn modelId="{0DE6A61D-13F2-420A-A1D2-96792C0302FC}" type="presParOf" srcId="{23962316-5AE1-4A2A-8CE4-5683ADB56C1C}" destId="{11A4D016-20D0-419E-B15F-6073357C442C}" srcOrd="0" destOrd="0" presId="urn:microsoft.com/office/officeart/2008/layout/VerticalCurvedList"/>
    <dgm:cxn modelId="{F1AA61AD-9B5E-4DC0-A935-D6726BD6E17D}" type="presParOf" srcId="{11A4D016-20D0-419E-B15F-6073357C442C}" destId="{3EF81A97-CF93-4A04-AAEF-B50464792EEC}" srcOrd="0" destOrd="0" presId="urn:microsoft.com/office/officeart/2008/layout/VerticalCurvedList"/>
    <dgm:cxn modelId="{B860B59D-BDEB-44AD-AA3B-96A1C7C8749E}" type="presParOf" srcId="{3EF81A97-CF93-4A04-AAEF-B50464792EEC}" destId="{60ECBC72-12AA-47D1-98E4-0CBA692A051D}" srcOrd="0" destOrd="0" presId="urn:microsoft.com/office/officeart/2008/layout/VerticalCurvedList"/>
    <dgm:cxn modelId="{603E60DC-1D6D-4465-B395-56B6C350ED0F}" type="presParOf" srcId="{3EF81A97-CF93-4A04-AAEF-B50464792EEC}" destId="{B7C4C19C-5D00-4868-9816-904A18EEA39B}" srcOrd="1" destOrd="0" presId="urn:microsoft.com/office/officeart/2008/layout/VerticalCurvedList"/>
    <dgm:cxn modelId="{179F7AFA-FB24-4E7F-93A1-E3E3E4A8563B}" type="presParOf" srcId="{3EF81A97-CF93-4A04-AAEF-B50464792EEC}" destId="{B75EE139-905F-4579-9822-FBBCAA26C18C}" srcOrd="2" destOrd="0" presId="urn:microsoft.com/office/officeart/2008/layout/VerticalCurvedList"/>
    <dgm:cxn modelId="{4584C8FF-DFCD-4137-B562-8459B9BEF45B}" type="presParOf" srcId="{3EF81A97-CF93-4A04-AAEF-B50464792EEC}" destId="{F248C787-0AD7-4C1C-9EC0-6F8E2EA260D4}" srcOrd="3" destOrd="0" presId="urn:microsoft.com/office/officeart/2008/layout/VerticalCurvedList"/>
    <dgm:cxn modelId="{80757FB2-5BC5-4DCA-AEEE-EC4FECC79E8A}" type="presParOf" srcId="{11A4D016-20D0-419E-B15F-6073357C442C}" destId="{06676476-355A-45D5-9C69-16C241012C3E}" srcOrd="1" destOrd="0" presId="urn:microsoft.com/office/officeart/2008/layout/VerticalCurvedList"/>
    <dgm:cxn modelId="{59C4EF53-152B-4FB4-A198-BCA9E12FADD8}" type="presParOf" srcId="{11A4D016-20D0-419E-B15F-6073357C442C}" destId="{37E1A9F5-E1D2-4F71-BB53-A99A241F0E2A}" srcOrd="2" destOrd="0" presId="urn:microsoft.com/office/officeart/2008/layout/VerticalCurvedList"/>
    <dgm:cxn modelId="{334ACA51-FE07-4B1E-8A53-30B944C90794}" type="presParOf" srcId="{37E1A9F5-E1D2-4F71-BB53-A99A241F0E2A}" destId="{7A307D4D-D2F6-413D-8601-33A496C159EF}" srcOrd="0" destOrd="0" presId="urn:microsoft.com/office/officeart/2008/layout/VerticalCurvedList"/>
    <dgm:cxn modelId="{48AA3B0D-A686-4E5E-B904-BB050CC29DE5}" type="presParOf" srcId="{11A4D016-20D0-419E-B15F-6073357C442C}" destId="{739819E3-2578-4813-8A0E-55CCE82F184F}" srcOrd="3" destOrd="0" presId="urn:microsoft.com/office/officeart/2008/layout/VerticalCurvedList"/>
    <dgm:cxn modelId="{BA219495-8826-4EBC-8730-D27B69B66427}" type="presParOf" srcId="{11A4D016-20D0-419E-B15F-6073357C442C}" destId="{A19FE2BB-D244-43A2-86E2-6A01E1B4F7B5}" srcOrd="4" destOrd="0" presId="urn:microsoft.com/office/officeart/2008/layout/VerticalCurvedList"/>
    <dgm:cxn modelId="{0733DE70-2386-48D8-AF28-B04E15263F5E}" type="presParOf" srcId="{A19FE2BB-D244-43A2-86E2-6A01E1B4F7B5}" destId="{65249198-F2F8-4010-8FE7-42F8B1D0671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144C2A-1C11-49C1-8AA4-76CD4DF38EF7}" type="doc">
      <dgm:prSet loTypeId="urn:microsoft.com/office/officeart/2008/layout/VerticalCurvedList" loCatId="list" qsTypeId="urn:microsoft.com/office/officeart/2005/8/quickstyle/simple1" qsCatId="simple" csTypeId="urn:microsoft.com/office/officeart/2005/8/colors/colorful1#2" csCatId="colorful" phldr="1"/>
      <dgm:spPr/>
      <dgm:t>
        <a:bodyPr/>
        <a:lstStyle/>
        <a:p>
          <a:endParaRPr lang="es-MX"/>
        </a:p>
      </dgm:t>
    </dgm:pt>
    <dgm:pt modelId="{6FF527CA-5AD7-41F7-BC0C-AB85F55DA02F}">
      <dgm:prSet phldrT="[Texto]" custT="1"/>
      <dgm:spPr/>
      <dgm:t>
        <a:bodyPr/>
        <a:lstStyle/>
        <a:p>
          <a:r>
            <a:rPr lang="es-MX" sz="1800" dirty="0" smtClean="0">
              <a:latin typeface="Trebuchet MS" pitchFamily="34" charset="0"/>
            </a:rPr>
            <a:t>Convenios para publicar la información de preferencia bases de datos en formatos reutilizables.</a:t>
          </a:r>
          <a:endParaRPr lang="es-MX" sz="1800" dirty="0"/>
        </a:p>
      </dgm:t>
    </dgm:pt>
    <dgm:pt modelId="{5D58C3A6-1402-4968-8A5E-6AFB813C0B39}" type="parTrans" cxnId="{9453DDFF-6E40-42C5-A0B3-7888AA6CC4F2}">
      <dgm:prSet/>
      <dgm:spPr/>
      <dgm:t>
        <a:bodyPr/>
        <a:lstStyle/>
        <a:p>
          <a:endParaRPr lang="es-MX"/>
        </a:p>
      </dgm:t>
    </dgm:pt>
    <dgm:pt modelId="{6B076A8F-44D4-47D9-B980-384F9B835EC1}" type="sibTrans" cxnId="{9453DDFF-6E40-42C5-A0B3-7888AA6CC4F2}">
      <dgm:prSet/>
      <dgm:spPr/>
      <dgm:t>
        <a:bodyPr/>
        <a:lstStyle/>
        <a:p>
          <a:endParaRPr lang="es-MX"/>
        </a:p>
      </dgm:t>
    </dgm:pt>
    <dgm:pt modelId="{A2701AB7-AF58-43B6-BE7C-BA8464E9CAD3}">
      <dgm:prSet custT="1"/>
      <dgm:spPr/>
      <dgm:t>
        <a:bodyPr/>
        <a:lstStyle/>
        <a:p>
          <a:r>
            <a:rPr lang="es-MX" sz="1800" dirty="0" smtClean="0">
              <a:latin typeface="Trebuchet MS" pitchFamily="34" charset="0"/>
            </a:rPr>
            <a:t>Iniciativa </a:t>
          </a:r>
          <a:r>
            <a:rPr lang="es-MX" sz="1800" i="1" dirty="0" smtClean="0">
              <a:latin typeface="Trebuchet MS" pitchFamily="34" charset="0"/>
            </a:rPr>
            <a:t>Alianza para el Gobierno Abierto (AGA)</a:t>
          </a:r>
          <a:endParaRPr lang="es-MX" sz="1800" dirty="0" smtClean="0">
            <a:latin typeface="Trebuchet MS" pitchFamily="34" charset="0"/>
          </a:endParaRPr>
        </a:p>
      </dgm:t>
    </dgm:pt>
    <dgm:pt modelId="{938631FD-48E6-43D1-BD35-E445152DED47}" type="parTrans" cxnId="{13BEEA53-DCC6-43EF-8B36-BF9724897D84}">
      <dgm:prSet/>
      <dgm:spPr/>
      <dgm:t>
        <a:bodyPr/>
        <a:lstStyle/>
        <a:p>
          <a:endParaRPr lang="es-MX"/>
        </a:p>
      </dgm:t>
    </dgm:pt>
    <dgm:pt modelId="{88C7ECC8-120F-4336-8946-EFCF4E312F8A}" type="sibTrans" cxnId="{13BEEA53-DCC6-43EF-8B36-BF9724897D84}">
      <dgm:prSet/>
      <dgm:spPr/>
      <dgm:t>
        <a:bodyPr/>
        <a:lstStyle/>
        <a:p>
          <a:endParaRPr lang="es-MX"/>
        </a:p>
      </dgm:t>
    </dgm:pt>
    <dgm:pt modelId="{E9C76F19-EED0-4866-890A-2FB16CE6C6E3}" type="pres">
      <dgm:prSet presAssocID="{3D144C2A-1C11-49C1-8AA4-76CD4DF38EF7}" presName="Name0" presStyleCnt="0">
        <dgm:presLayoutVars>
          <dgm:chMax val="7"/>
          <dgm:chPref val="7"/>
          <dgm:dir/>
        </dgm:presLayoutVars>
      </dgm:prSet>
      <dgm:spPr/>
      <dgm:t>
        <a:bodyPr/>
        <a:lstStyle/>
        <a:p>
          <a:endParaRPr lang="es-MX"/>
        </a:p>
      </dgm:t>
    </dgm:pt>
    <dgm:pt modelId="{73D1233E-CFBD-4411-B54F-638E35E3205E}" type="pres">
      <dgm:prSet presAssocID="{3D144C2A-1C11-49C1-8AA4-76CD4DF38EF7}" presName="Name1" presStyleCnt="0"/>
      <dgm:spPr/>
    </dgm:pt>
    <dgm:pt modelId="{D76C9010-C69E-4C9F-B8BA-76155AA7454B}" type="pres">
      <dgm:prSet presAssocID="{3D144C2A-1C11-49C1-8AA4-76CD4DF38EF7}" presName="cycle" presStyleCnt="0"/>
      <dgm:spPr/>
    </dgm:pt>
    <dgm:pt modelId="{B4D557B5-DBB3-41F8-8EC4-02B69E78DEF7}" type="pres">
      <dgm:prSet presAssocID="{3D144C2A-1C11-49C1-8AA4-76CD4DF38EF7}" presName="srcNode" presStyleLbl="node1" presStyleIdx="0" presStyleCnt="2"/>
      <dgm:spPr/>
    </dgm:pt>
    <dgm:pt modelId="{40356785-D8F1-4BEB-B0D8-84453F121F1B}" type="pres">
      <dgm:prSet presAssocID="{3D144C2A-1C11-49C1-8AA4-76CD4DF38EF7}" presName="conn" presStyleLbl="parChTrans1D2" presStyleIdx="0" presStyleCnt="1"/>
      <dgm:spPr/>
      <dgm:t>
        <a:bodyPr/>
        <a:lstStyle/>
        <a:p>
          <a:endParaRPr lang="es-MX"/>
        </a:p>
      </dgm:t>
    </dgm:pt>
    <dgm:pt modelId="{0414B0A2-5FBB-4AB6-AF5C-EF05B856DBC7}" type="pres">
      <dgm:prSet presAssocID="{3D144C2A-1C11-49C1-8AA4-76CD4DF38EF7}" presName="extraNode" presStyleLbl="node1" presStyleIdx="0" presStyleCnt="2"/>
      <dgm:spPr/>
    </dgm:pt>
    <dgm:pt modelId="{E134989C-FC62-446A-906E-FD1BEFAB68DB}" type="pres">
      <dgm:prSet presAssocID="{3D144C2A-1C11-49C1-8AA4-76CD4DF38EF7}" presName="dstNode" presStyleLbl="node1" presStyleIdx="0" presStyleCnt="2"/>
      <dgm:spPr/>
    </dgm:pt>
    <dgm:pt modelId="{D6D79F4A-CEF5-41BE-B82A-4CAC177AFA5D}" type="pres">
      <dgm:prSet presAssocID="{6FF527CA-5AD7-41F7-BC0C-AB85F55DA02F}" presName="text_1" presStyleLbl="node1" presStyleIdx="0" presStyleCnt="2">
        <dgm:presLayoutVars>
          <dgm:bulletEnabled val="1"/>
        </dgm:presLayoutVars>
      </dgm:prSet>
      <dgm:spPr/>
      <dgm:t>
        <a:bodyPr/>
        <a:lstStyle/>
        <a:p>
          <a:endParaRPr lang="es-MX"/>
        </a:p>
      </dgm:t>
    </dgm:pt>
    <dgm:pt modelId="{BF216B41-95B6-40F5-8A5E-64FCF6DC2097}" type="pres">
      <dgm:prSet presAssocID="{6FF527CA-5AD7-41F7-BC0C-AB85F55DA02F}" presName="accent_1" presStyleCnt="0"/>
      <dgm:spPr/>
    </dgm:pt>
    <dgm:pt modelId="{4A9150FC-1CA6-42CE-B103-8E2CED8EC404}" type="pres">
      <dgm:prSet presAssocID="{6FF527CA-5AD7-41F7-BC0C-AB85F55DA02F}" presName="accentRepeatNode" presStyleLbl="solidFgAcc1" presStyleIdx="0" presStyleCnt="2"/>
      <dgm:spPr/>
    </dgm:pt>
    <dgm:pt modelId="{DA054F75-05DD-4976-86CD-D6630C2DAD98}" type="pres">
      <dgm:prSet presAssocID="{A2701AB7-AF58-43B6-BE7C-BA8464E9CAD3}" presName="text_2" presStyleLbl="node1" presStyleIdx="1" presStyleCnt="2">
        <dgm:presLayoutVars>
          <dgm:bulletEnabled val="1"/>
        </dgm:presLayoutVars>
      </dgm:prSet>
      <dgm:spPr/>
      <dgm:t>
        <a:bodyPr/>
        <a:lstStyle/>
        <a:p>
          <a:endParaRPr lang="es-MX"/>
        </a:p>
      </dgm:t>
    </dgm:pt>
    <dgm:pt modelId="{F6932B06-E5F5-473F-B0C8-53C79CC7A14D}" type="pres">
      <dgm:prSet presAssocID="{A2701AB7-AF58-43B6-BE7C-BA8464E9CAD3}" presName="accent_2" presStyleCnt="0"/>
      <dgm:spPr/>
    </dgm:pt>
    <dgm:pt modelId="{A92A1C7A-66C6-4981-9876-82A4160F9A6C}" type="pres">
      <dgm:prSet presAssocID="{A2701AB7-AF58-43B6-BE7C-BA8464E9CAD3}" presName="accentRepeatNode" presStyleLbl="solidFgAcc1" presStyleIdx="1" presStyleCnt="2"/>
      <dgm:spPr/>
    </dgm:pt>
  </dgm:ptLst>
  <dgm:cxnLst>
    <dgm:cxn modelId="{2B2A0DD6-F297-447A-9FB8-E94D825E4185}" type="presOf" srcId="{3D144C2A-1C11-49C1-8AA4-76CD4DF38EF7}" destId="{E9C76F19-EED0-4866-890A-2FB16CE6C6E3}" srcOrd="0" destOrd="0" presId="urn:microsoft.com/office/officeart/2008/layout/VerticalCurvedList"/>
    <dgm:cxn modelId="{0B56D453-47D1-4062-8DAD-47C120B894A1}" type="presOf" srcId="{6B076A8F-44D4-47D9-B980-384F9B835EC1}" destId="{40356785-D8F1-4BEB-B0D8-84453F121F1B}" srcOrd="0" destOrd="0" presId="urn:microsoft.com/office/officeart/2008/layout/VerticalCurvedList"/>
    <dgm:cxn modelId="{9453DDFF-6E40-42C5-A0B3-7888AA6CC4F2}" srcId="{3D144C2A-1C11-49C1-8AA4-76CD4DF38EF7}" destId="{6FF527CA-5AD7-41F7-BC0C-AB85F55DA02F}" srcOrd="0" destOrd="0" parTransId="{5D58C3A6-1402-4968-8A5E-6AFB813C0B39}" sibTransId="{6B076A8F-44D4-47D9-B980-384F9B835EC1}"/>
    <dgm:cxn modelId="{A5DDBD12-FB79-4BE2-8AD5-F17E4B02FB1A}" type="presOf" srcId="{A2701AB7-AF58-43B6-BE7C-BA8464E9CAD3}" destId="{DA054F75-05DD-4976-86CD-D6630C2DAD98}" srcOrd="0" destOrd="0" presId="urn:microsoft.com/office/officeart/2008/layout/VerticalCurvedList"/>
    <dgm:cxn modelId="{13BEEA53-DCC6-43EF-8B36-BF9724897D84}" srcId="{3D144C2A-1C11-49C1-8AA4-76CD4DF38EF7}" destId="{A2701AB7-AF58-43B6-BE7C-BA8464E9CAD3}" srcOrd="1" destOrd="0" parTransId="{938631FD-48E6-43D1-BD35-E445152DED47}" sibTransId="{88C7ECC8-120F-4336-8946-EFCF4E312F8A}"/>
    <dgm:cxn modelId="{FE949407-417F-40FD-9632-EF53C28C3787}" type="presOf" srcId="{6FF527CA-5AD7-41F7-BC0C-AB85F55DA02F}" destId="{D6D79F4A-CEF5-41BE-B82A-4CAC177AFA5D}" srcOrd="0" destOrd="0" presId="urn:microsoft.com/office/officeart/2008/layout/VerticalCurvedList"/>
    <dgm:cxn modelId="{6036105F-0F76-4E8B-BBF7-151B554D9830}" type="presParOf" srcId="{E9C76F19-EED0-4866-890A-2FB16CE6C6E3}" destId="{73D1233E-CFBD-4411-B54F-638E35E3205E}" srcOrd="0" destOrd="0" presId="urn:microsoft.com/office/officeart/2008/layout/VerticalCurvedList"/>
    <dgm:cxn modelId="{99CD02B1-AF4B-45EC-9332-31EDDD85697D}" type="presParOf" srcId="{73D1233E-CFBD-4411-B54F-638E35E3205E}" destId="{D76C9010-C69E-4C9F-B8BA-76155AA7454B}" srcOrd="0" destOrd="0" presId="urn:microsoft.com/office/officeart/2008/layout/VerticalCurvedList"/>
    <dgm:cxn modelId="{3E654F9E-A9EA-4A3C-A379-B136460772C8}" type="presParOf" srcId="{D76C9010-C69E-4C9F-B8BA-76155AA7454B}" destId="{B4D557B5-DBB3-41F8-8EC4-02B69E78DEF7}" srcOrd="0" destOrd="0" presId="urn:microsoft.com/office/officeart/2008/layout/VerticalCurvedList"/>
    <dgm:cxn modelId="{C2E848A0-F4F1-4B9D-A03F-0453578D105C}" type="presParOf" srcId="{D76C9010-C69E-4C9F-B8BA-76155AA7454B}" destId="{40356785-D8F1-4BEB-B0D8-84453F121F1B}" srcOrd="1" destOrd="0" presId="urn:microsoft.com/office/officeart/2008/layout/VerticalCurvedList"/>
    <dgm:cxn modelId="{3A3B1C6A-C5E2-487F-88E4-B8F629830AD0}" type="presParOf" srcId="{D76C9010-C69E-4C9F-B8BA-76155AA7454B}" destId="{0414B0A2-5FBB-4AB6-AF5C-EF05B856DBC7}" srcOrd="2" destOrd="0" presId="urn:microsoft.com/office/officeart/2008/layout/VerticalCurvedList"/>
    <dgm:cxn modelId="{2EA2B939-D927-462E-A876-E91EFD8804E3}" type="presParOf" srcId="{D76C9010-C69E-4C9F-B8BA-76155AA7454B}" destId="{E134989C-FC62-446A-906E-FD1BEFAB68DB}" srcOrd="3" destOrd="0" presId="urn:microsoft.com/office/officeart/2008/layout/VerticalCurvedList"/>
    <dgm:cxn modelId="{88E6D833-1DD9-4E34-9E58-1DE3FD5D2772}" type="presParOf" srcId="{73D1233E-CFBD-4411-B54F-638E35E3205E}" destId="{D6D79F4A-CEF5-41BE-B82A-4CAC177AFA5D}" srcOrd="1" destOrd="0" presId="urn:microsoft.com/office/officeart/2008/layout/VerticalCurvedList"/>
    <dgm:cxn modelId="{D5C3D701-C549-48C9-A087-EB26D218F5E4}" type="presParOf" srcId="{73D1233E-CFBD-4411-B54F-638E35E3205E}" destId="{BF216B41-95B6-40F5-8A5E-64FCF6DC2097}" srcOrd="2" destOrd="0" presId="urn:microsoft.com/office/officeart/2008/layout/VerticalCurvedList"/>
    <dgm:cxn modelId="{25324E1B-483E-4806-B9F8-4249004CB30E}" type="presParOf" srcId="{BF216B41-95B6-40F5-8A5E-64FCF6DC2097}" destId="{4A9150FC-1CA6-42CE-B103-8E2CED8EC404}" srcOrd="0" destOrd="0" presId="urn:microsoft.com/office/officeart/2008/layout/VerticalCurvedList"/>
    <dgm:cxn modelId="{13694E7E-AAC2-4488-ABAD-D71517A5942B}" type="presParOf" srcId="{73D1233E-CFBD-4411-B54F-638E35E3205E}" destId="{DA054F75-05DD-4976-86CD-D6630C2DAD98}" srcOrd="3" destOrd="0" presId="urn:microsoft.com/office/officeart/2008/layout/VerticalCurvedList"/>
    <dgm:cxn modelId="{F1EFAC99-998E-4E55-BF11-A18F33290A54}" type="presParOf" srcId="{73D1233E-CFBD-4411-B54F-638E35E3205E}" destId="{F6932B06-E5F5-473F-B0C8-53C79CC7A14D}" srcOrd="4" destOrd="0" presId="urn:microsoft.com/office/officeart/2008/layout/VerticalCurvedList"/>
    <dgm:cxn modelId="{883F33CC-9189-4F60-9944-A912D11B69A8}" type="presParOf" srcId="{F6932B06-E5F5-473F-B0C8-53C79CC7A14D}" destId="{A92A1C7A-66C6-4981-9876-82A4160F9A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3B6D64-26DD-471D-8E0E-D1D79347DF46}" type="doc">
      <dgm:prSet loTypeId="urn:microsoft.com/office/officeart/2005/8/layout/hList1" loCatId="list" qsTypeId="urn:microsoft.com/office/officeart/2005/8/quickstyle/simple1" qsCatId="simple" csTypeId="urn:microsoft.com/office/officeart/2005/8/colors/colorful1#7" csCatId="colorful" phldr="1"/>
      <dgm:spPr/>
      <dgm:t>
        <a:bodyPr/>
        <a:lstStyle/>
        <a:p>
          <a:endParaRPr lang="es-MX"/>
        </a:p>
      </dgm:t>
    </dgm:pt>
    <dgm:pt modelId="{7F48F276-FF1E-4506-8E41-5F3EED8DF005}">
      <dgm:prSet custT="1"/>
      <dgm:spPr/>
      <dgm:t>
        <a:bodyPr/>
        <a:lstStyle/>
        <a:p>
          <a:pPr rtl="0"/>
          <a:r>
            <a:rPr lang="es-MX" sz="2200" dirty="0" smtClean="0"/>
            <a:t>Categorías en el análisis 80-20</a:t>
          </a:r>
          <a:endParaRPr lang="es-MX" sz="2200" dirty="0"/>
        </a:p>
      </dgm:t>
    </dgm:pt>
    <dgm:pt modelId="{725398AE-DC7B-44EF-9F65-1FF6A7E2C802}" type="parTrans" cxnId="{4A23EA04-FEC7-4D8D-A781-70265B2BE553}">
      <dgm:prSet/>
      <dgm:spPr/>
      <dgm:t>
        <a:bodyPr/>
        <a:lstStyle/>
        <a:p>
          <a:endParaRPr lang="es-MX"/>
        </a:p>
      </dgm:t>
    </dgm:pt>
    <dgm:pt modelId="{56ECD720-1B23-416D-9D09-68D5AFD9DE25}" type="sibTrans" cxnId="{4A23EA04-FEC7-4D8D-A781-70265B2BE553}">
      <dgm:prSet/>
      <dgm:spPr/>
      <dgm:t>
        <a:bodyPr/>
        <a:lstStyle/>
        <a:p>
          <a:endParaRPr lang="es-MX"/>
        </a:p>
      </dgm:t>
    </dgm:pt>
    <dgm:pt modelId="{AFCDF60D-E3B3-4263-B999-BE54DC2B190E}">
      <dgm:prSet custT="1"/>
      <dgm:spPr/>
      <dgm:t>
        <a:bodyPr/>
        <a:lstStyle/>
        <a:p>
          <a:pPr rtl="0">
            <a:lnSpc>
              <a:spcPct val="150000"/>
            </a:lnSpc>
          </a:pPr>
          <a:r>
            <a:rPr lang="es-MX" sz="2000" dirty="0" smtClean="0"/>
            <a:t>Información estadística (100%)</a:t>
          </a:r>
          <a:endParaRPr lang="es-MX" sz="2000" dirty="0"/>
        </a:p>
      </dgm:t>
    </dgm:pt>
    <dgm:pt modelId="{95BB7ABC-6EE6-4F19-92AD-F6D628E4AF1D}" type="parTrans" cxnId="{54C562DA-0C91-422A-9C7A-B9707EC1A59A}">
      <dgm:prSet/>
      <dgm:spPr/>
      <dgm:t>
        <a:bodyPr/>
        <a:lstStyle/>
        <a:p>
          <a:endParaRPr lang="es-MX"/>
        </a:p>
      </dgm:t>
    </dgm:pt>
    <dgm:pt modelId="{9AAD66CE-53E6-4665-A04D-8C211F21F25A}" type="sibTrans" cxnId="{54C562DA-0C91-422A-9C7A-B9707EC1A59A}">
      <dgm:prSet/>
      <dgm:spPr/>
      <dgm:t>
        <a:bodyPr/>
        <a:lstStyle/>
        <a:p>
          <a:endParaRPr lang="es-MX"/>
        </a:p>
      </dgm:t>
    </dgm:pt>
    <dgm:pt modelId="{B8477BDD-2A4A-44DB-861B-8784DABE6120}">
      <dgm:prSet custT="1"/>
      <dgm:spPr/>
      <dgm:t>
        <a:bodyPr/>
        <a:lstStyle/>
        <a:p>
          <a:pPr rtl="0">
            <a:lnSpc>
              <a:spcPct val="150000"/>
            </a:lnSpc>
          </a:pPr>
          <a:r>
            <a:rPr lang="es-MX" sz="2000" dirty="0" smtClean="0"/>
            <a:t>Trámites (88%)</a:t>
          </a:r>
          <a:endParaRPr lang="es-MX" sz="2000" dirty="0"/>
        </a:p>
      </dgm:t>
    </dgm:pt>
    <dgm:pt modelId="{B1C6B74D-A458-434B-8B67-3CACBA42D931}" type="parTrans" cxnId="{C9973766-DFAF-415B-8295-941B5671F0C9}">
      <dgm:prSet/>
      <dgm:spPr/>
      <dgm:t>
        <a:bodyPr/>
        <a:lstStyle/>
        <a:p>
          <a:endParaRPr lang="es-MX"/>
        </a:p>
      </dgm:t>
    </dgm:pt>
    <dgm:pt modelId="{C581CEED-714B-4D00-858E-C3572E7811C6}" type="sibTrans" cxnId="{C9973766-DFAF-415B-8295-941B5671F0C9}">
      <dgm:prSet/>
      <dgm:spPr/>
      <dgm:t>
        <a:bodyPr/>
        <a:lstStyle/>
        <a:p>
          <a:endParaRPr lang="es-MX"/>
        </a:p>
      </dgm:t>
    </dgm:pt>
    <dgm:pt modelId="{3FC9B17B-03B3-4A06-AC11-1A9EAC1A26A9}">
      <dgm:prSet custT="1"/>
      <dgm:spPr/>
      <dgm:t>
        <a:bodyPr/>
        <a:lstStyle/>
        <a:p>
          <a:pPr rtl="0">
            <a:lnSpc>
              <a:spcPct val="150000"/>
            </a:lnSpc>
          </a:pPr>
          <a:r>
            <a:rPr lang="es-MX" sz="2000" dirty="0" smtClean="0"/>
            <a:t>Diversos temas de marco normativo (88% )</a:t>
          </a:r>
          <a:endParaRPr lang="es-MX" sz="2000" dirty="0"/>
        </a:p>
      </dgm:t>
    </dgm:pt>
    <dgm:pt modelId="{75FA9FCC-41F0-483A-A765-E818D5570046}" type="parTrans" cxnId="{5C3D75B5-35A3-4FC0-93B4-21C24CB4416A}">
      <dgm:prSet/>
      <dgm:spPr/>
      <dgm:t>
        <a:bodyPr/>
        <a:lstStyle/>
        <a:p>
          <a:endParaRPr lang="es-MX"/>
        </a:p>
      </dgm:t>
    </dgm:pt>
    <dgm:pt modelId="{FC7E3E5E-503F-484F-BCD6-6C94B5DEE3E0}" type="sibTrans" cxnId="{5C3D75B5-35A3-4FC0-93B4-21C24CB4416A}">
      <dgm:prSet/>
      <dgm:spPr/>
      <dgm:t>
        <a:bodyPr/>
        <a:lstStyle/>
        <a:p>
          <a:endParaRPr lang="es-MX"/>
        </a:p>
      </dgm:t>
    </dgm:pt>
    <dgm:pt modelId="{446CCE33-E306-41E6-A4DB-B9672086515C}">
      <dgm:prSet custT="1"/>
      <dgm:spPr/>
      <dgm:t>
        <a:bodyPr/>
        <a:lstStyle/>
        <a:p>
          <a:pPr rtl="0">
            <a:lnSpc>
              <a:spcPct val="150000"/>
            </a:lnSpc>
          </a:pPr>
          <a:r>
            <a:rPr lang="es-MX" sz="2000" dirty="0" smtClean="0"/>
            <a:t>Información presupuestal (63% )</a:t>
          </a:r>
          <a:endParaRPr lang="es-MX" sz="2000" dirty="0"/>
        </a:p>
      </dgm:t>
    </dgm:pt>
    <dgm:pt modelId="{5365A448-09EB-4389-8EDE-504E2C39AA6C}" type="parTrans" cxnId="{CAA291A5-308E-4F53-929F-2BEB68BAFD54}">
      <dgm:prSet/>
      <dgm:spPr/>
      <dgm:t>
        <a:bodyPr/>
        <a:lstStyle/>
        <a:p>
          <a:endParaRPr lang="es-MX"/>
        </a:p>
      </dgm:t>
    </dgm:pt>
    <dgm:pt modelId="{4BA2BA27-AEB4-4B08-B094-70CCC262B998}" type="sibTrans" cxnId="{CAA291A5-308E-4F53-929F-2BEB68BAFD54}">
      <dgm:prSet/>
      <dgm:spPr/>
      <dgm:t>
        <a:bodyPr/>
        <a:lstStyle/>
        <a:p>
          <a:endParaRPr lang="es-MX"/>
        </a:p>
      </dgm:t>
    </dgm:pt>
    <dgm:pt modelId="{814A79BE-76E8-49DE-9159-60A71C225424}" type="pres">
      <dgm:prSet presAssocID="{B43B6D64-26DD-471D-8E0E-D1D79347DF46}" presName="Name0" presStyleCnt="0">
        <dgm:presLayoutVars>
          <dgm:dir/>
          <dgm:animLvl val="lvl"/>
          <dgm:resizeHandles val="exact"/>
        </dgm:presLayoutVars>
      </dgm:prSet>
      <dgm:spPr/>
      <dgm:t>
        <a:bodyPr/>
        <a:lstStyle/>
        <a:p>
          <a:endParaRPr lang="es-MX"/>
        </a:p>
      </dgm:t>
    </dgm:pt>
    <dgm:pt modelId="{7E0E7CA6-592A-4602-8930-F678DC83F51B}" type="pres">
      <dgm:prSet presAssocID="{7F48F276-FF1E-4506-8E41-5F3EED8DF005}" presName="composite" presStyleCnt="0"/>
      <dgm:spPr/>
    </dgm:pt>
    <dgm:pt modelId="{7D41DE74-22CF-461C-A695-A8DCE8BA7538}" type="pres">
      <dgm:prSet presAssocID="{7F48F276-FF1E-4506-8E41-5F3EED8DF005}" presName="parTx" presStyleLbl="alignNode1" presStyleIdx="0" presStyleCnt="1">
        <dgm:presLayoutVars>
          <dgm:chMax val="0"/>
          <dgm:chPref val="0"/>
          <dgm:bulletEnabled val="1"/>
        </dgm:presLayoutVars>
      </dgm:prSet>
      <dgm:spPr/>
      <dgm:t>
        <a:bodyPr/>
        <a:lstStyle/>
        <a:p>
          <a:endParaRPr lang="es-MX"/>
        </a:p>
      </dgm:t>
    </dgm:pt>
    <dgm:pt modelId="{6C64CA28-DE7A-452B-9C89-16B632D2EB53}" type="pres">
      <dgm:prSet presAssocID="{7F48F276-FF1E-4506-8E41-5F3EED8DF005}" presName="desTx" presStyleLbl="alignAccFollowNode1" presStyleIdx="0" presStyleCnt="1">
        <dgm:presLayoutVars>
          <dgm:bulletEnabled val="1"/>
        </dgm:presLayoutVars>
      </dgm:prSet>
      <dgm:spPr/>
      <dgm:t>
        <a:bodyPr/>
        <a:lstStyle/>
        <a:p>
          <a:endParaRPr lang="es-MX"/>
        </a:p>
      </dgm:t>
    </dgm:pt>
  </dgm:ptLst>
  <dgm:cxnLst>
    <dgm:cxn modelId="{8E57BB9E-2767-4262-84C1-63B0D758A9F1}" type="presOf" srcId="{7F48F276-FF1E-4506-8E41-5F3EED8DF005}" destId="{7D41DE74-22CF-461C-A695-A8DCE8BA7538}" srcOrd="0" destOrd="0" presId="urn:microsoft.com/office/officeart/2005/8/layout/hList1"/>
    <dgm:cxn modelId="{5C3D75B5-35A3-4FC0-93B4-21C24CB4416A}" srcId="{7F48F276-FF1E-4506-8E41-5F3EED8DF005}" destId="{3FC9B17B-03B3-4A06-AC11-1A9EAC1A26A9}" srcOrd="2" destOrd="0" parTransId="{75FA9FCC-41F0-483A-A765-E818D5570046}" sibTransId="{FC7E3E5E-503F-484F-BCD6-6C94B5DEE3E0}"/>
    <dgm:cxn modelId="{AE31E023-C3A5-4BC7-8294-1AEFBCC65BE9}" type="presOf" srcId="{3FC9B17B-03B3-4A06-AC11-1A9EAC1A26A9}" destId="{6C64CA28-DE7A-452B-9C89-16B632D2EB53}" srcOrd="0" destOrd="2" presId="urn:microsoft.com/office/officeart/2005/8/layout/hList1"/>
    <dgm:cxn modelId="{55DF64A4-FAE8-4AC5-AFEC-5B44F95377C4}" type="presOf" srcId="{AFCDF60D-E3B3-4263-B999-BE54DC2B190E}" destId="{6C64CA28-DE7A-452B-9C89-16B632D2EB53}" srcOrd="0" destOrd="0" presId="urn:microsoft.com/office/officeart/2005/8/layout/hList1"/>
    <dgm:cxn modelId="{4A23EA04-FEC7-4D8D-A781-70265B2BE553}" srcId="{B43B6D64-26DD-471D-8E0E-D1D79347DF46}" destId="{7F48F276-FF1E-4506-8E41-5F3EED8DF005}" srcOrd="0" destOrd="0" parTransId="{725398AE-DC7B-44EF-9F65-1FF6A7E2C802}" sibTransId="{56ECD720-1B23-416D-9D09-68D5AFD9DE25}"/>
    <dgm:cxn modelId="{99923C9A-3879-4693-AD21-A43BFC3200F3}" type="presOf" srcId="{446CCE33-E306-41E6-A4DB-B9672086515C}" destId="{6C64CA28-DE7A-452B-9C89-16B632D2EB53}" srcOrd="0" destOrd="3" presId="urn:microsoft.com/office/officeart/2005/8/layout/hList1"/>
    <dgm:cxn modelId="{041A8648-7309-4A36-9D7E-02D3C8493F1B}" type="presOf" srcId="{B8477BDD-2A4A-44DB-861B-8784DABE6120}" destId="{6C64CA28-DE7A-452B-9C89-16B632D2EB53}" srcOrd="0" destOrd="1" presId="urn:microsoft.com/office/officeart/2005/8/layout/hList1"/>
    <dgm:cxn modelId="{CAA291A5-308E-4F53-929F-2BEB68BAFD54}" srcId="{7F48F276-FF1E-4506-8E41-5F3EED8DF005}" destId="{446CCE33-E306-41E6-A4DB-B9672086515C}" srcOrd="3" destOrd="0" parTransId="{5365A448-09EB-4389-8EDE-504E2C39AA6C}" sibTransId="{4BA2BA27-AEB4-4B08-B094-70CCC262B998}"/>
    <dgm:cxn modelId="{C9973766-DFAF-415B-8295-941B5671F0C9}" srcId="{7F48F276-FF1E-4506-8E41-5F3EED8DF005}" destId="{B8477BDD-2A4A-44DB-861B-8784DABE6120}" srcOrd="1" destOrd="0" parTransId="{B1C6B74D-A458-434B-8B67-3CACBA42D931}" sibTransId="{C581CEED-714B-4D00-858E-C3572E7811C6}"/>
    <dgm:cxn modelId="{54C562DA-0C91-422A-9C7A-B9707EC1A59A}" srcId="{7F48F276-FF1E-4506-8E41-5F3EED8DF005}" destId="{AFCDF60D-E3B3-4263-B999-BE54DC2B190E}" srcOrd="0" destOrd="0" parTransId="{95BB7ABC-6EE6-4F19-92AD-F6D628E4AF1D}" sibTransId="{9AAD66CE-53E6-4665-A04D-8C211F21F25A}"/>
    <dgm:cxn modelId="{DADA3D40-E6E3-489C-8563-EE3904FCB7C4}" type="presOf" srcId="{B43B6D64-26DD-471D-8E0E-D1D79347DF46}" destId="{814A79BE-76E8-49DE-9159-60A71C225424}" srcOrd="0" destOrd="0" presId="urn:microsoft.com/office/officeart/2005/8/layout/hList1"/>
    <dgm:cxn modelId="{896671AD-9687-43D6-91BF-0CCFA2699188}" type="presParOf" srcId="{814A79BE-76E8-49DE-9159-60A71C225424}" destId="{7E0E7CA6-592A-4602-8930-F678DC83F51B}" srcOrd="0" destOrd="0" presId="urn:microsoft.com/office/officeart/2005/8/layout/hList1"/>
    <dgm:cxn modelId="{DFCF57F3-74D7-432A-ACDE-948D9C2AF86A}" type="presParOf" srcId="{7E0E7CA6-592A-4602-8930-F678DC83F51B}" destId="{7D41DE74-22CF-461C-A695-A8DCE8BA7538}" srcOrd="0" destOrd="0" presId="urn:microsoft.com/office/officeart/2005/8/layout/hList1"/>
    <dgm:cxn modelId="{D8EB6B3A-A62B-4989-BF7B-1F0ED811F5F2}" type="presParOf" srcId="{7E0E7CA6-592A-4602-8930-F678DC83F51B}" destId="{6C64CA28-DE7A-452B-9C89-16B632D2EB5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336D11-2D3E-436A-9D60-F52CD87C29E1}" type="doc">
      <dgm:prSet loTypeId="urn:microsoft.com/office/officeart/2005/8/layout/radial6" loCatId="cycle" qsTypeId="urn:microsoft.com/office/officeart/2005/8/quickstyle/3d4" qsCatId="3D" csTypeId="urn:microsoft.com/office/officeart/2005/8/colors/colorful1#9" csCatId="colorful" phldr="1"/>
      <dgm:spPr/>
    </dgm:pt>
    <dgm:pt modelId="{F9DB5B50-5193-4577-9B38-6D526D2F95F3}">
      <dgm:prSet phldrT="[Texto]" custT="1"/>
      <dgm:spPr/>
      <dgm:t>
        <a:bodyPr/>
        <a:lstStyle/>
        <a:p>
          <a:pPr algn="ctr"/>
          <a:r>
            <a:rPr lang="es-MX" sz="1400" b="1" dirty="0" smtClean="0">
              <a:latin typeface="Trebuchet MS" pitchFamily="34" charset="0"/>
            </a:rPr>
            <a:t>Transparencia</a:t>
          </a:r>
          <a:endParaRPr lang="es-MX" sz="1400" b="1" dirty="0">
            <a:latin typeface="Trebuchet MS" pitchFamily="34" charset="0"/>
          </a:endParaRPr>
        </a:p>
      </dgm:t>
    </dgm:pt>
    <dgm:pt modelId="{1FE00D81-FBE1-4785-8DDA-72872BD382EC}" type="parTrans" cxnId="{966AA92A-8676-44B2-BCC7-25B9775C7243}">
      <dgm:prSet/>
      <dgm:spPr/>
      <dgm:t>
        <a:bodyPr/>
        <a:lstStyle/>
        <a:p>
          <a:pPr algn="ctr"/>
          <a:endParaRPr lang="es-MX" sz="1800">
            <a:latin typeface="Trebuchet MS" pitchFamily="34" charset="0"/>
          </a:endParaRPr>
        </a:p>
      </dgm:t>
    </dgm:pt>
    <dgm:pt modelId="{1EBC3842-FC0B-4E62-AAFE-1F37E4BE3A9A}" type="sibTrans" cxnId="{966AA92A-8676-44B2-BCC7-25B9775C7243}">
      <dgm:prSet/>
      <dgm:spPr/>
      <dgm:t>
        <a:bodyPr/>
        <a:lstStyle/>
        <a:p>
          <a:pPr algn="ctr"/>
          <a:endParaRPr lang="es-MX" sz="1800">
            <a:latin typeface="Trebuchet MS" pitchFamily="34" charset="0"/>
          </a:endParaRPr>
        </a:p>
      </dgm:t>
    </dgm:pt>
    <dgm:pt modelId="{819FE0D2-846C-4892-8819-3C05CBCD8E26}">
      <dgm:prSet phldrT="[Texto]" custT="1">
        <dgm:style>
          <a:lnRef idx="0">
            <a:schemeClr val="accent4"/>
          </a:lnRef>
          <a:fillRef idx="3">
            <a:schemeClr val="accent4"/>
          </a:fillRef>
          <a:effectRef idx="3">
            <a:schemeClr val="accent4"/>
          </a:effectRef>
          <a:fontRef idx="minor">
            <a:schemeClr val="lt1"/>
          </a:fontRef>
        </dgm:style>
      </dgm:prSet>
      <dgm:spPr/>
      <dgm:t>
        <a:bodyPr/>
        <a:lstStyle/>
        <a:p>
          <a:pPr algn="ctr"/>
          <a:r>
            <a:rPr lang="es-MX" sz="1400" b="1" dirty="0" smtClean="0">
              <a:latin typeface="Trebuchet MS" pitchFamily="34" charset="0"/>
            </a:rPr>
            <a:t>Rendición de Cuentas</a:t>
          </a:r>
          <a:endParaRPr lang="es-MX" sz="1400" b="1" dirty="0">
            <a:latin typeface="Trebuchet MS" pitchFamily="34" charset="0"/>
          </a:endParaRPr>
        </a:p>
      </dgm:t>
    </dgm:pt>
    <dgm:pt modelId="{8752B1C7-8605-4569-A991-146214F9EEC6}" type="parTrans" cxnId="{2DD6DD24-4E22-4394-9731-DBF5447A7C01}">
      <dgm:prSet/>
      <dgm:spPr/>
      <dgm:t>
        <a:bodyPr/>
        <a:lstStyle/>
        <a:p>
          <a:pPr algn="ctr"/>
          <a:endParaRPr lang="es-MX" sz="1800">
            <a:latin typeface="Trebuchet MS" pitchFamily="34" charset="0"/>
          </a:endParaRPr>
        </a:p>
      </dgm:t>
    </dgm:pt>
    <dgm:pt modelId="{F53ADC50-6AFD-47BE-B5D6-A49520F08160}" type="sibTrans" cxnId="{2DD6DD24-4E22-4394-9731-DBF5447A7C01}">
      <dgm:prSet/>
      <dgm:spPr/>
      <dgm:t>
        <a:bodyPr/>
        <a:lstStyle/>
        <a:p>
          <a:pPr algn="ctr"/>
          <a:endParaRPr lang="es-MX" sz="1800">
            <a:latin typeface="Trebuchet MS" pitchFamily="34" charset="0"/>
          </a:endParaRPr>
        </a:p>
      </dgm:t>
    </dgm:pt>
    <dgm:pt modelId="{712ED040-E3BC-43C3-ABFD-2A1A8B85E8C8}">
      <dgm:prSet phldrT="[Texto]" custT="1">
        <dgm:style>
          <a:lnRef idx="0">
            <a:schemeClr val="accent5"/>
          </a:lnRef>
          <a:fillRef idx="3">
            <a:schemeClr val="accent5"/>
          </a:fillRef>
          <a:effectRef idx="3">
            <a:schemeClr val="accent5"/>
          </a:effectRef>
          <a:fontRef idx="minor">
            <a:schemeClr val="lt1"/>
          </a:fontRef>
        </dgm:style>
      </dgm:prSet>
      <dgm:spPr/>
      <dgm:t>
        <a:bodyPr/>
        <a:lstStyle/>
        <a:p>
          <a:pPr algn="ctr"/>
          <a:r>
            <a:rPr lang="es-MX" sz="1400" b="1" dirty="0" smtClean="0">
              <a:latin typeface="Trebuchet MS" pitchFamily="34" charset="0"/>
            </a:rPr>
            <a:t>Innovación y Tecnología</a:t>
          </a:r>
          <a:endParaRPr lang="es-MX" sz="1400" b="1" dirty="0">
            <a:latin typeface="Trebuchet MS" pitchFamily="34" charset="0"/>
          </a:endParaRPr>
        </a:p>
      </dgm:t>
    </dgm:pt>
    <dgm:pt modelId="{51C98241-97B9-4CDC-B837-C14213DBD517}" type="parTrans" cxnId="{668E23CD-FD27-4554-9F70-4661410BF18E}">
      <dgm:prSet/>
      <dgm:spPr/>
      <dgm:t>
        <a:bodyPr/>
        <a:lstStyle/>
        <a:p>
          <a:pPr algn="ctr"/>
          <a:endParaRPr lang="es-MX" sz="1800">
            <a:latin typeface="Trebuchet MS" pitchFamily="34" charset="0"/>
          </a:endParaRPr>
        </a:p>
      </dgm:t>
    </dgm:pt>
    <dgm:pt modelId="{FE9A18D2-5F7D-4BB5-BEF6-16AD6F258307}" type="sibTrans" cxnId="{668E23CD-FD27-4554-9F70-4661410BF18E}">
      <dgm:prSet/>
      <dgm:spPr/>
      <dgm:t>
        <a:bodyPr/>
        <a:lstStyle/>
        <a:p>
          <a:pPr algn="ctr"/>
          <a:endParaRPr lang="es-MX" sz="1800">
            <a:latin typeface="Trebuchet MS" pitchFamily="34" charset="0"/>
          </a:endParaRPr>
        </a:p>
      </dgm:t>
    </dgm:pt>
    <dgm:pt modelId="{4B3DE035-6620-4B6D-9076-E5EECB89640D}">
      <dgm:prSet custT="1">
        <dgm:style>
          <a:lnRef idx="0">
            <a:schemeClr val="accent3"/>
          </a:lnRef>
          <a:fillRef idx="3">
            <a:schemeClr val="accent3"/>
          </a:fillRef>
          <a:effectRef idx="3">
            <a:schemeClr val="accent3"/>
          </a:effectRef>
          <a:fontRef idx="minor">
            <a:schemeClr val="lt1"/>
          </a:fontRef>
        </dgm:style>
      </dgm:prSet>
      <dgm:spPr/>
      <dgm:t>
        <a:bodyPr/>
        <a:lstStyle/>
        <a:p>
          <a:pPr algn="ctr"/>
          <a:r>
            <a:rPr lang="es-MX" sz="1400" b="1" dirty="0" smtClean="0">
              <a:latin typeface="Trebuchet MS" pitchFamily="34" charset="0"/>
            </a:rPr>
            <a:t>Participación ciudadana</a:t>
          </a:r>
          <a:endParaRPr lang="es-MX" sz="1400" b="1" dirty="0">
            <a:latin typeface="Trebuchet MS" pitchFamily="34" charset="0"/>
          </a:endParaRPr>
        </a:p>
      </dgm:t>
    </dgm:pt>
    <dgm:pt modelId="{D38CAC91-3AA6-456F-8FE9-CD63F096E3B8}" type="parTrans" cxnId="{79E456B6-1DA9-4379-BFDD-555FA6F2C801}">
      <dgm:prSet/>
      <dgm:spPr/>
      <dgm:t>
        <a:bodyPr/>
        <a:lstStyle/>
        <a:p>
          <a:pPr algn="ctr"/>
          <a:endParaRPr lang="es-MX" sz="1800">
            <a:latin typeface="Trebuchet MS" pitchFamily="34" charset="0"/>
          </a:endParaRPr>
        </a:p>
      </dgm:t>
    </dgm:pt>
    <dgm:pt modelId="{09BBDAF3-D3C8-4CC0-900C-0F8FC2BE0CAE}" type="sibTrans" cxnId="{79E456B6-1DA9-4379-BFDD-555FA6F2C801}">
      <dgm:prSet/>
      <dgm:spPr/>
      <dgm:t>
        <a:bodyPr/>
        <a:lstStyle/>
        <a:p>
          <a:pPr algn="ctr"/>
          <a:endParaRPr lang="es-MX" sz="1800">
            <a:latin typeface="Trebuchet MS" pitchFamily="34" charset="0"/>
          </a:endParaRPr>
        </a:p>
      </dgm:t>
    </dgm:pt>
    <dgm:pt modelId="{9FCE0B81-8F88-46B9-9371-50AA17F22D4C}">
      <dgm:prSet phldrT="[Texto]" custT="1"/>
      <dgm:spPr/>
      <dgm:t>
        <a:bodyPr/>
        <a:lstStyle/>
        <a:p>
          <a:pPr algn="ctr"/>
          <a:r>
            <a:rPr lang="es-MX" sz="2000" b="1" dirty="0" smtClean="0">
              <a:latin typeface="Trebuchet MS" pitchFamily="34" charset="0"/>
            </a:rPr>
            <a:t>Alianza para el Gobierno Abierto</a:t>
          </a:r>
          <a:endParaRPr lang="es-MX" sz="2000" b="1" dirty="0">
            <a:latin typeface="Trebuchet MS" pitchFamily="34" charset="0"/>
          </a:endParaRPr>
        </a:p>
      </dgm:t>
    </dgm:pt>
    <dgm:pt modelId="{ADFE1492-C9CF-4C29-83BD-9F87762C61C8}" type="parTrans" cxnId="{BE97A1C5-2FEE-45A5-9C8A-43250E4A3E74}">
      <dgm:prSet/>
      <dgm:spPr/>
      <dgm:t>
        <a:bodyPr/>
        <a:lstStyle/>
        <a:p>
          <a:endParaRPr lang="es-MX"/>
        </a:p>
      </dgm:t>
    </dgm:pt>
    <dgm:pt modelId="{D8BCDF17-B32D-481F-93A1-24454B40C7D8}" type="sibTrans" cxnId="{BE97A1C5-2FEE-45A5-9C8A-43250E4A3E74}">
      <dgm:prSet/>
      <dgm:spPr/>
      <dgm:t>
        <a:bodyPr/>
        <a:lstStyle/>
        <a:p>
          <a:endParaRPr lang="es-MX"/>
        </a:p>
      </dgm:t>
    </dgm:pt>
    <dgm:pt modelId="{105810CA-D03C-4220-829C-39CB04A2B3CE}" type="pres">
      <dgm:prSet presAssocID="{AB336D11-2D3E-436A-9D60-F52CD87C29E1}" presName="Name0" presStyleCnt="0">
        <dgm:presLayoutVars>
          <dgm:chMax val="1"/>
          <dgm:dir/>
          <dgm:animLvl val="ctr"/>
          <dgm:resizeHandles val="exact"/>
        </dgm:presLayoutVars>
      </dgm:prSet>
      <dgm:spPr/>
    </dgm:pt>
    <dgm:pt modelId="{BE714C52-9CFD-4B69-89F0-29A61C344FC1}" type="pres">
      <dgm:prSet presAssocID="{9FCE0B81-8F88-46B9-9371-50AA17F22D4C}" presName="centerShape" presStyleLbl="node0" presStyleIdx="0" presStyleCnt="1"/>
      <dgm:spPr/>
      <dgm:t>
        <a:bodyPr/>
        <a:lstStyle/>
        <a:p>
          <a:endParaRPr lang="es-MX"/>
        </a:p>
      </dgm:t>
    </dgm:pt>
    <dgm:pt modelId="{4C95003A-F359-436C-AF4F-B83B43BC174E}" type="pres">
      <dgm:prSet presAssocID="{F9DB5B50-5193-4577-9B38-6D526D2F95F3}" presName="node" presStyleLbl="node1" presStyleIdx="0" presStyleCnt="4" custScaleX="159215" custScaleY="107164">
        <dgm:presLayoutVars>
          <dgm:bulletEnabled val="1"/>
        </dgm:presLayoutVars>
      </dgm:prSet>
      <dgm:spPr/>
      <dgm:t>
        <a:bodyPr/>
        <a:lstStyle/>
        <a:p>
          <a:endParaRPr lang="es-MX"/>
        </a:p>
      </dgm:t>
    </dgm:pt>
    <dgm:pt modelId="{4CFB228A-22E7-448E-8B9C-BB767210898E}" type="pres">
      <dgm:prSet presAssocID="{F9DB5B50-5193-4577-9B38-6D526D2F95F3}" presName="dummy" presStyleCnt="0"/>
      <dgm:spPr/>
    </dgm:pt>
    <dgm:pt modelId="{2808B779-DEAE-4ECB-B0CF-98F83A2D8BDE}" type="pres">
      <dgm:prSet presAssocID="{1EBC3842-FC0B-4E62-AAFE-1F37E4BE3A9A}" presName="sibTrans" presStyleLbl="sibTrans2D1" presStyleIdx="0" presStyleCnt="4"/>
      <dgm:spPr/>
      <dgm:t>
        <a:bodyPr/>
        <a:lstStyle/>
        <a:p>
          <a:endParaRPr lang="es-MX"/>
        </a:p>
      </dgm:t>
    </dgm:pt>
    <dgm:pt modelId="{0000CD51-707D-40D2-A4C9-86DBB58C1FC8}" type="pres">
      <dgm:prSet presAssocID="{4B3DE035-6620-4B6D-9076-E5EECB89640D}" presName="node" presStyleLbl="node1" presStyleIdx="1" presStyleCnt="4" custScaleX="159215" custScaleY="107164">
        <dgm:presLayoutVars>
          <dgm:bulletEnabled val="1"/>
        </dgm:presLayoutVars>
      </dgm:prSet>
      <dgm:spPr/>
      <dgm:t>
        <a:bodyPr/>
        <a:lstStyle/>
        <a:p>
          <a:endParaRPr lang="es-MX"/>
        </a:p>
      </dgm:t>
    </dgm:pt>
    <dgm:pt modelId="{9FEB976E-FB47-4101-B9F2-B8CECF249007}" type="pres">
      <dgm:prSet presAssocID="{4B3DE035-6620-4B6D-9076-E5EECB89640D}" presName="dummy" presStyleCnt="0"/>
      <dgm:spPr/>
    </dgm:pt>
    <dgm:pt modelId="{CE419D8D-8DF5-40B2-A051-2DAD1BDAD106}" type="pres">
      <dgm:prSet presAssocID="{09BBDAF3-D3C8-4CC0-900C-0F8FC2BE0CAE}" presName="sibTrans" presStyleLbl="sibTrans2D1" presStyleIdx="1" presStyleCnt="4"/>
      <dgm:spPr/>
      <dgm:t>
        <a:bodyPr/>
        <a:lstStyle/>
        <a:p>
          <a:endParaRPr lang="es-MX"/>
        </a:p>
      </dgm:t>
    </dgm:pt>
    <dgm:pt modelId="{D441A584-38E6-4FFC-8DD5-B0E98000FEC5}" type="pres">
      <dgm:prSet presAssocID="{819FE0D2-846C-4892-8819-3C05CBCD8E26}" presName="node" presStyleLbl="node1" presStyleIdx="2" presStyleCnt="4" custScaleX="159215" custScaleY="107164">
        <dgm:presLayoutVars>
          <dgm:bulletEnabled val="1"/>
        </dgm:presLayoutVars>
      </dgm:prSet>
      <dgm:spPr/>
      <dgm:t>
        <a:bodyPr/>
        <a:lstStyle/>
        <a:p>
          <a:endParaRPr lang="es-MX"/>
        </a:p>
      </dgm:t>
    </dgm:pt>
    <dgm:pt modelId="{805B6C7B-E67E-497C-95D2-1700B7889C4C}" type="pres">
      <dgm:prSet presAssocID="{819FE0D2-846C-4892-8819-3C05CBCD8E26}" presName="dummy" presStyleCnt="0"/>
      <dgm:spPr/>
    </dgm:pt>
    <dgm:pt modelId="{F1177F4C-7D3B-42F0-BC1C-CA2B80E1E050}" type="pres">
      <dgm:prSet presAssocID="{F53ADC50-6AFD-47BE-B5D6-A49520F08160}" presName="sibTrans" presStyleLbl="sibTrans2D1" presStyleIdx="2" presStyleCnt="4"/>
      <dgm:spPr/>
      <dgm:t>
        <a:bodyPr/>
        <a:lstStyle/>
        <a:p>
          <a:endParaRPr lang="es-MX"/>
        </a:p>
      </dgm:t>
    </dgm:pt>
    <dgm:pt modelId="{CB57DFCA-9548-4EAC-AF65-6CF9F9388A3E}" type="pres">
      <dgm:prSet presAssocID="{712ED040-E3BC-43C3-ABFD-2A1A8B85E8C8}" presName="node" presStyleLbl="node1" presStyleIdx="3" presStyleCnt="4" custScaleX="159215" custScaleY="107164">
        <dgm:presLayoutVars>
          <dgm:bulletEnabled val="1"/>
        </dgm:presLayoutVars>
      </dgm:prSet>
      <dgm:spPr/>
      <dgm:t>
        <a:bodyPr/>
        <a:lstStyle/>
        <a:p>
          <a:endParaRPr lang="es-MX"/>
        </a:p>
      </dgm:t>
    </dgm:pt>
    <dgm:pt modelId="{918D04BA-0D3C-40E6-AAE8-3EEBDDEBA71B}" type="pres">
      <dgm:prSet presAssocID="{712ED040-E3BC-43C3-ABFD-2A1A8B85E8C8}" presName="dummy" presStyleCnt="0"/>
      <dgm:spPr/>
    </dgm:pt>
    <dgm:pt modelId="{B96522D3-05A7-4221-AF76-80DA3369432A}" type="pres">
      <dgm:prSet presAssocID="{FE9A18D2-5F7D-4BB5-BEF6-16AD6F258307}" presName="sibTrans" presStyleLbl="sibTrans2D1" presStyleIdx="3" presStyleCnt="4"/>
      <dgm:spPr/>
      <dgm:t>
        <a:bodyPr/>
        <a:lstStyle/>
        <a:p>
          <a:endParaRPr lang="es-MX"/>
        </a:p>
      </dgm:t>
    </dgm:pt>
  </dgm:ptLst>
  <dgm:cxnLst>
    <dgm:cxn modelId="{143A808D-F731-4565-8A0B-B829722B034D}" type="presOf" srcId="{FE9A18D2-5F7D-4BB5-BEF6-16AD6F258307}" destId="{B96522D3-05A7-4221-AF76-80DA3369432A}" srcOrd="0" destOrd="0" presId="urn:microsoft.com/office/officeart/2005/8/layout/radial6"/>
    <dgm:cxn modelId="{0A0E9CFC-A14C-4BA5-93F4-F078E7F8336D}" type="presOf" srcId="{4B3DE035-6620-4B6D-9076-E5EECB89640D}" destId="{0000CD51-707D-40D2-A4C9-86DBB58C1FC8}" srcOrd="0" destOrd="0" presId="urn:microsoft.com/office/officeart/2005/8/layout/radial6"/>
    <dgm:cxn modelId="{966AA92A-8676-44B2-BCC7-25B9775C7243}" srcId="{9FCE0B81-8F88-46B9-9371-50AA17F22D4C}" destId="{F9DB5B50-5193-4577-9B38-6D526D2F95F3}" srcOrd="0" destOrd="0" parTransId="{1FE00D81-FBE1-4785-8DDA-72872BD382EC}" sibTransId="{1EBC3842-FC0B-4E62-AAFE-1F37E4BE3A9A}"/>
    <dgm:cxn modelId="{2DD6DD24-4E22-4394-9731-DBF5447A7C01}" srcId="{9FCE0B81-8F88-46B9-9371-50AA17F22D4C}" destId="{819FE0D2-846C-4892-8819-3C05CBCD8E26}" srcOrd="2" destOrd="0" parTransId="{8752B1C7-8605-4569-A991-146214F9EEC6}" sibTransId="{F53ADC50-6AFD-47BE-B5D6-A49520F08160}"/>
    <dgm:cxn modelId="{6493C891-BFB4-4BBC-82F6-F2E98C65C936}" type="presOf" srcId="{AB336D11-2D3E-436A-9D60-F52CD87C29E1}" destId="{105810CA-D03C-4220-829C-39CB04A2B3CE}" srcOrd="0" destOrd="0" presId="urn:microsoft.com/office/officeart/2005/8/layout/radial6"/>
    <dgm:cxn modelId="{B4E86858-0D9F-4249-B52C-AEBDDFB73B92}" type="presOf" srcId="{F53ADC50-6AFD-47BE-B5D6-A49520F08160}" destId="{F1177F4C-7D3B-42F0-BC1C-CA2B80E1E050}" srcOrd="0" destOrd="0" presId="urn:microsoft.com/office/officeart/2005/8/layout/radial6"/>
    <dgm:cxn modelId="{27038C4F-83F5-4CBD-A940-20EFD7E8AA73}" type="presOf" srcId="{819FE0D2-846C-4892-8819-3C05CBCD8E26}" destId="{D441A584-38E6-4FFC-8DD5-B0E98000FEC5}" srcOrd="0" destOrd="0" presId="urn:microsoft.com/office/officeart/2005/8/layout/radial6"/>
    <dgm:cxn modelId="{668E23CD-FD27-4554-9F70-4661410BF18E}" srcId="{9FCE0B81-8F88-46B9-9371-50AA17F22D4C}" destId="{712ED040-E3BC-43C3-ABFD-2A1A8B85E8C8}" srcOrd="3" destOrd="0" parTransId="{51C98241-97B9-4CDC-B837-C14213DBD517}" sibTransId="{FE9A18D2-5F7D-4BB5-BEF6-16AD6F258307}"/>
    <dgm:cxn modelId="{09B7EE37-DD24-460C-B91B-F5DA4EDB65B7}" type="presOf" srcId="{F9DB5B50-5193-4577-9B38-6D526D2F95F3}" destId="{4C95003A-F359-436C-AF4F-B83B43BC174E}" srcOrd="0" destOrd="0" presId="urn:microsoft.com/office/officeart/2005/8/layout/radial6"/>
    <dgm:cxn modelId="{A34AC864-88A9-455E-B71B-93AD2E056041}" type="presOf" srcId="{09BBDAF3-D3C8-4CC0-900C-0F8FC2BE0CAE}" destId="{CE419D8D-8DF5-40B2-A051-2DAD1BDAD106}" srcOrd="0" destOrd="0" presId="urn:microsoft.com/office/officeart/2005/8/layout/radial6"/>
    <dgm:cxn modelId="{C28CFC41-0CBB-4CB9-805F-77CA8187D6C1}" type="presOf" srcId="{9FCE0B81-8F88-46B9-9371-50AA17F22D4C}" destId="{BE714C52-9CFD-4B69-89F0-29A61C344FC1}" srcOrd="0" destOrd="0" presId="urn:microsoft.com/office/officeart/2005/8/layout/radial6"/>
    <dgm:cxn modelId="{AC1B24D2-2EAB-4487-B13D-4A44F9A9B922}" type="presOf" srcId="{1EBC3842-FC0B-4E62-AAFE-1F37E4BE3A9A}" destId="{2808B779-DEAE-4ECB-B0CF-98F83A2D8BDE}" srcOrd="0" destOrd="0" presId="urn:microsoft.com/office/officeart/2005/8/layout/radial6"/>
    <dgm:cxn modelId="{BE97A1C5-2FEE-45A5-9C8A-43250E4A3E74}" srcId="{AB336D11-2D3E-436A-9D60-F52CD87C29E1}" destId="{9FCE0B81-8F88-46B9-9371-50AA17F22D4C}" srcOrd="0" destOrd="0" parTransId="{ADFE1492-C9CF-4C29-83BD-9F87762C61C8}" sibTransId="{D8BCDF17-B32D-481F-93A1-24454B40C7D8}"/>
    <dgm:cxn modelId="{A42878B8-AA63-4473-8309-B0877D75EAC0}" type="presOf" srcId="{712ED040-E3BC-43C3-ABFD-2A1A8B85E8C8}" destId="{CB57DFCA-9548-4EAC-AF65-6CF9F9388A3E}" srcOrd="0" destOrd="0" presId="urn:microsoft.com/office/officeart/2005/8/layout/radial6"/>
    <dgm:cxn modelId="{79E456B6-1DA9-4379-BFDD-555FA6F2C801}" srcId="{9FCE0B81-8F88-46B9-9371-50AA17F22D4C}" destId="{4B3DE035-6620-4B6D-9076-E5EECB89640D}" srcOrd="1" destOrd="0" parTransId="{D38CAC91-3AA6-456F-8FE9-CD63F096E3B8}" sibTransId="{09BBDAF3-D3C8-4CC0-900C-0F8FC2BE0CAE}"/>
    <dgm:cxn modelId="{6FDB4FDF-2270-4A68-A59F-83608A617DBF}" type="presParOf" srcId="{105810CA-D03C-4220-829C-39CB04A2B3CE}" destId="{BE714C52-9CFD-4B69-89F0-29A61C344FC1}" srcOrd="0" destOrd="0" presId="urn:microsoft.com/office/officeart/2005/8/layout/radial6"/>
    <dgm:cxn modelId="{A3A916A1-D800-4010-847F-B128419FE14F}" type="presParOf" srcId="{105810CA-D03C-4220-829C-39CB04A2B3CE}" destId="{4C95003A-F359-436C-AF4F-B83B43BC174E}" srcOrd="1" destOrd="0" presId="urn:microsoft.com/office/officeart/2005/8/layout/radial6"/>
    <dgm:cxn modelId="{1FB59B85-3856-42E5-9123-D807F63CA091}" type="presParOf" srcId="{105810CA-D03C-4220-829C-39CB04A2B3CE}" destId="{4CFB228A-22E7-448E-8B9C-BB767210898E}" srcOrd="2" destOrd="0" presId="urn:microsoft.com/office/officeart/2005/8/layout/radial6"/>
    <dgm:cxn modelId="{3C4A0546-94AE-45CE-80FC-0FAEA165DF90}" type="presParOf" srcId="{105810CA-D03C-4220-829C-39CB04A2B3CE}" destId="{2808B779-DEAE-4ECB-B0CF-98F83A2D8BDE}" srcOrd="3" destOrd="0" presId="urn:microsoft.com/office/officeart/2005/8/layout/radial6"/>
    <dgm:cxn modelId="{550946AC-794E-46E4-96FE-AE4353ED06CD}" type="presParOf" srcId="{105810CA-D03C-4220-829C-39CB04A2B3CE}" destId="{0000CD51-707D-40D2-A4C9-86DBB58C1FC8}" srcOrd="4" destOrd="0" presId="urn:microsoft.com/office/officeart/2005/8/layout/radial6"/>
    <dgm:cxn modelId="{205EFD74-8FF1-4607-A215-B97755AFC6E7}" type="presParOf" srcId="{105810CA-D03C-4220-829C-39CB04A2B3CE}" destId="{9FEB976E-FB47-4101-B9F2-B8CECF249007}" srcOrd="5" destOrd="0" presId="urn:microsoft.com/office/officeart/2005/8/layout/radial6"/>
    <dgm:cxn modelId="{AD2BADB1-13A5-45FE-8C25-2FDBFD5D79BF}" type="presParOf" srcId="{105810CA-D03C-4220-829C-39CB04A2B3CE}" destId="{CE419D8D-8DF5-40B2-A051-2DAD1BDAD106}" srcOrd="6" destOrd="0" presId="urn:microsoft.com/office/officeart/2005/8/layout/radial6"/>
    <dgm:cxn modelId="{E324865A-11D6-4679-9DB0-320952FC21A6}" type="presParOf" srcId="{105810CA-D03C-4220-829C-39CB04A2B3CE}" destId="{D441A584-38E6-4FFC-8DD5-B0E98000FEC5}" srcOrd="7" destOrd="0" presId="urn:microsoft.com/office/officeart/2005/8/layout/radial6"/>
    <dgm:cxn modelId="{A48F4356-C9DA-4DC3-AC26-B198A7F07C76}" type="presParOf" srcId="{105810CA-D03C-4220-829C-39CB04A2B3CE}" destId="{805B6C7B-E67E-497C-95D2-1700B7889C4C}" srcOrd="8" destOrd="0" presId="urn:microsoft.com/office/officeart/2005/8/layout/radial6"/>
    <dgm:cxn modelId="{A87EBE7E-06BD-491B-8281-5BFF51CEE413}" type="presParOf" srcId="{105810CA-D03C-4220-829C-39CB04A2B3CE}" destId="{F1177F4C-7D3B-42F0-BC1C-CA2B80E1E050}" srcOrd="9" destOrd="0" presId="urn:microsoft.com/office/officeart/2005/8/layout/radial6"/>
    <dgm:cxn modelId="{16BDEB92-5373-4DC1-8FB1-127921EC4086}" type="presParOf" srcId="{105810CA-D03C-4220-829C-39CB04A2B3CE}" destId="{CB57DFCA-9548-4EAC-AF65-6CF9F9388A3E}" srcOrd="10" destOrd="0" presId="urn:microsoft.com/office/officeart/2005/8/layout/radial6"/>
    <dgm:cxn modelId="{498C35D7-224E-474C-A449-E5CB176AFF60}" type="presParOf" srcId="{105810CA-D03C-4220-829C-39CB04A2B3CE}" destId="{918D04BA-0D3C-40E6-AAE8-3EEBDDEBA71B}" srcOrd="11" destOrd="0" presId="urn:microsoft.com/office/officeart/2005/8/layout/radial6"/>
    <dgm:cxn modelId="{8D3165D3-E343-4325-9F3E-88E2502DF235}" type="presParOf" srcId="{105810CA-D03C-4220-829C-39CB04A2B3CE}" destId="{B96522D3-05A7-4221-AF76-80DA3369432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E0DB9C-C32E-4AD4-928C-2AF9657A6349}" type="doc">
      <dgm:prSet loTypeId="urn:microsoft.com/office/officeart/2005/8/layout/default#2" loCatId="list" qsTypeId="urn:microsoft.com/office/officeart/2005/8/quickstyle/3d1" qsCatId="3D" csTypeId="urn:microsoft.com/office/officeart/2005/8/colors/colorful1#8" csCatId="colorful" phldr="1"/>
      <dgm:spPr/>
      <dgm:t>
        <a:bodyPr/>
        <a:lstStyle/>
        <a:p>
          <a:endParaRPr lang="es-MX"/>
        </a:p>
      </dgm:t>
    </dgm:pt>
    <dgm:pt modelId="{1501FAD5-06F8-4C99-861A-3E579DA7F4A9}">
      <dgm:prSet phldrT="[Texto]" custT="1"/>
      <dgm:spPr/>
      <dgm:t>
        <a:bodyPr/>
        <a:lstStyle/>
        <a:p>
          <a:r>
            <a:rPr lang="es-MX" sz="2000" b="1" dirty="0" smtClean="0">
              <a:latin typeface="Trebuchet MS" pitchFamily="34" charset="0"/>
            </a:rPr>
            <a:t>Mejora de servicios públicos</a:t>
          </a:r>
          <a:endParaRPr lang="es-MX" sz="2000" dirty="0">
            <a:latin typeface="Trebuchet MS" pitchFamily="34" charset="0"/>
          </a:endParaRPr>
        </a:p>
      </dgm:t>
    </dgm:pt>
    <dgm:pt modelId="{27218CBC-C59C-4262-B857-E058CCA57569}" type="parTrans" cxnId="{B704AFE8-625A-4763-B6F8-876038F62090}">
      <dgm:prSet/>
      <dgm:spPr/>
      <dgm:t>
        <a:bodyPr/>
        <a:lstStyle/>
        <a:p>
          <a:endParaRPr lang="es-MX" sz="2000">
            <a:latin typeface="Trebuchet MS" pitchFamily="34" charset="0"/>
          </a:endParaRPr>
        </a:p>
      </dgm:t>
    </dgm:pt>
    <dgm:pt modelId="{FD01B2AA-51E1-4495-8C8F-436E63B79563}" type="sibTrans" cxnId="{B704AFE8-625A-4763-B6F8-876038F62090}">
      <dgm:prSet/>
      <dgm:spPr/>
      <dgm:t>
        <a:bodyPr/>
        <a:lstStyle/>
        <a:p>
          <a:endParaRPr lang="es-MX" sz="2000">
            <a:latin typeface="Trebuchet MS" pitchFamily="34" charset="0"/>
          </a:endParaRPr>
        </a:p>
      </dgm:t>
    </dgm:pt>
    <dgm:pt modelId="{2737C68C-309F-4D8F-A020-A9ABA28E5ACE}">
      <dgm:prSet phldrT="[Texto]" custT="1"/>
      <dgm:spPr/>
      <dgm:t>
        <a:bodyPr/>
        <a:lstStyle/>
        <a:p>
          <a:r>
            <a:rPr lang="es-MX" sz="2000" b="1" dirty="0" smtClean="0">
              <a:latin typeface="Trebuchet MS" pitchFamily="34" charset="0"/>
            </a:rPr>
            <a:t>Aumentar la integridad pública</a:t>
          </a:r>
          <a:endParaRPr lang="es-MX" sz="2000" b="1" dirty="0">
            <a:latin typeface="Trebuchet MS" pitchFamily="34" charset="0"/>
          </a:endParaRPr>
        </a:p>
      </dgm:t>
    </dgm:pt>
    <dgm:pt modelId="{B73386C2-1EE3-4F53-BA4F-220BD0990098}" type="parTrans" cxnId="{B8039B59-9A43-43AE-B6F6-1E45623020C0}">
      <dgm:prSet/>
      <dgm:spPr/>
      <dgm:t>
        <a:bodyPr/>
        <a:lstStyle/>
        <a:p>
          <a:endParaRPr lang="es-MX" sz="2000">
            <a:latin typeface="Trebuchet MS" pitchFamily="34" charset="0"/>
          </a:endParaRPr>
        </a:p>
      </dgm:t>
    </dgm:pt>
    <dgm:pt modelId="{05080428-90DF-4FA1-BB37-A9F8B9248E48}" type="sibTrans" cxnId="{B8039B59-9A43-43AE-B6F6-1E45623020C0}">
      <dgm:prSet/>
      <dgm:spPr/>
      <dgm:t>
        <a:bodyPr/>
        <a:lstStyle/>
        <a:p>
          <a:endParaRPr lang="es-MX" sz="2000">
            <a:latin typeface="Trebuchet MS" pitchFamily="34" charset="0"/>
          </a:endParaRPr>
        </a:p>
      </dgm:t>
    </dgm:pt>
    <dgm:pt modelId="{0AD3DBBB-B3B2-4467-83D1-C8A96E3812E1}">
      <dgm:prSet phldrT="[Texto]" custT="1"/>
      <dgm:spPr/>
      <dgm:t>
        <a:bodyPr/>
        <a:lstStyle/>
        <a:p>
          <a:r>
            <a:rPr lang="es-MX" sz="2000" b="1" dirty="0" smtClean="0">
              <a:latin typeface="Trebuchet MS" pitchFamily="34" charset="0"/>
            </a:rPr>
            <a:t>Manejo de recursos con mayor eficacia y eficiencia</a:t>
          </a:r>
          <a:endParaRPr lang="es-MX" sz="2000" b="1" dirty="0">
            <a:latin typeface="Trebuchet MS" pitchFamily="34" charset="0"/>
          </a:endParaRPr>
        </a:p>
      </dgm:t>
    </dgm:pt>
    <dgm:pt modelId="{855A38BE-08B7-47B7-8879-EBBCB6341CCC}" type="parTrans" cxnId="{13264E89-7C31-412F-B329-5DD70DD85E60}">
      <dgm:prSet/>
      <dgm:spPr/>
      <dgm:t>
        <a:bodyPr/>
        <a:lstStyle/>
        <a:p>
          <a:endParaRPr lang="es-MX" sz="2000">
            <a:latin typeface="Trebuchet MS" pitchFamily="34" charset="0"/>
          </a:endParaRPr>
        </a:p>
      </dgm:t>
    </dgm:pt>
    <dgm:pt modelId="{320331EF-9ED8-4367-9AEE-1FFA4A371A28}" type="sibTrans" cxnId="{13264E89-7C31-412F-B329-5DD70DD85E60}">
      <dgm:prSet/>
      <dgm:spPr/>
      <dgm:t>
        <a:bodyPr/>
        <a:lstStyle/>
        <a:p>
          <a:endParaRPr lang="es-MX" sz="2000">
            <a:latin typeface="Trebuchet MS" pitchFamily="34" charset="0"/>
          </a:endParaRPr>
        </a:p>
      </dgm:t>
    </dgm:pt>
    <dgm:pt modelId="{D4BA90B9-D768-43FD-9FFA-F8D95595F73D}">
      <dgm:prSet custT="1"/>
      <dgm:spPr/>
      <dgm:t>
        <a:bodyPr/>
        <a:lstStyle/>
        <a:p>
          <a:r>
            <a:rPr lang="es-MX" sz="2000" b="1" dirty="0" smtClean="0">
              <a:latin typeface="Trebuchet MS" pitchFamily="34" charset="0"/>
            </a:rPr>
            <a:t>Construcción de comunidades más seguras</a:t>
          </a:r>
          <a:endParaRPr lang="es-MX" sz="2000" b="1" dirty="0">
            <a:latin typeface="Trebuchet MS" pitchFamily="34" charset="0"/>
          </a:endParaRPr>
        </a:p>
      </dgm:t>
    </dgm:pt>
    <dgm:pt modelId="{78E50CD3-BC4C-452F-A5FA-8CE897B53F21}" type="parTrans" cxnId="{8BA12060-AB73-4336-8EA1-4B55C3412D6E}">
      <dgm:prSet/>
      <dgm:spPr/>
      <dgm:t>
        <a:bodyPr/>
        <a:lstStyle/>
        <a:p>
          <a:endParaRPr lang="es-MX" sz="2000">
            <a:latin typeface="Trebuchet MS" pitchFamily="34" charset="0"/>
          </a:endParaRPr>
        </a:p>
      </dgm:t>
    </dgm:pt>
    <dgm:pt modelId="{4A00CB35-3ED6-4799-91EC-882F88B37774}" type="sibTrans" cxnId="{8BA12060-AB73-4336-8EA1-4B55C3412D6E}">
      <dgm:prSet/>
      <dgm:spPr/>
      <dgm:t>
        <a:bodyPr/>
        <a:lstStyle/>
        <a:p>
          <a:endParaRPr lang="es-MX" sz="2000">
            <a:latin typeface="Trebuchet MS" pitchFamily="34" charset="0"/>
          </a:endParaRPr>
        </a:p>
      </dgm:t>
    </dgm:pt>
    <dgm:pt modelId="{52FB7DE4-F58E-4370-B944-DDDC396B8E23}">
      <dgm:prSet custT="1"/>
      <dgm:spPr/>
      <dgm:t>
        <a:bodyPr/>
        <a:lstStyle/>
        <a:p>
          <a:r>
            <a:rPr lang="es-MX" sz="2000" b="1" dirty="0" smtClean="0">
              <a:latin typeface="Trebuchet MS" pitchFamily="34" charset="0"/>
            </a:rPr>
            <a:t>Incrementar la rendición de cuentas corporativa</a:t>
          </a:r>
          <a:endParaRPr lang="es-MX" sz="2000" b="1" dirty="0">
            <a:latin typeface="Trebuchet MS" pitchFamily="34" charset="0"/>
          </a:endParaRPr>
        </a:p>
      </dgm:t>
    </dgm:pt>
    <dgm:pt modelId="{3B38257B-F033-4855-8CBC-61E625D6798C}" type="parTrans" cxnId="{F4A5A4B4-ACFF-47AA-82DE-D0BAFB47A479}">
      <dgm:prSet/>
      <dgm:spPr/>
      <dgm:t>
        <a:bodyPr/>
        <a:lstStyle/>
        <a:p>
          <a:endParaRPr lang="es-MX" sz="2000">
            <a:latin typeface="Trebuchet MS" pitchFamily="34" charset="0"/>
          </a:endParaRPr>
        </a:p>
      </dgm:t>
    </dgm:pt>
    <dgm:pt modelId="{3EE77C3D-39A0-4B92-9521-5B548CB34095}" type="sibTrans" cxnId="{F4A5A4B4-ACFF-47AA-82DE-D0BAFB47A479}">
      <dgm:prSet/>
      <dgm:spPr/>
      <dgm:t>
        <a:bodyPr/>
        <a:lstStyle/>
        <a:p>
          <a:endParaRPr lang="es-MX" sz="2000">
            <a:latin typeface="Trebuchet MS" pitchFamily="34" charset="0"/>
          </a:endParaRPr>
        </a:p>
      </dgm:t>
    </dgm:pt>
    <dgm:pt modelId="{4E5918A9-ED08-4419-B9A5-73696480AA03}" type="pres">
      <dgm:prSet presAssocID="{EBE0DB9C-C32E-4AD4-928C-2AF9657A6349}" presName="diagram" presStyleCnt="0">
        <dgm:presLayoutVars>
          <dgm:dir/>
          <dgm:resizeHandles val="exact"/>
        </dgm:presLayoutVars>
      </dgm:prSet>
      <dgm:spPr/>
      <dgm:t>
        <a:bodyPr/>
        <a:lstStyle/>
        <a:p>
          <a:endParaRPr lang="es-MX"/>
        </a:p>
      </dgm:t>
    </dgm:pt>
    <dgm:pt modelId="{C34DC5CE-44DF-41BB-80C8-BBE3E75AD70F}" type="pres">
      <dgm:prSet presAssocID="{1501FAD5-06F8-4C99-861A-3E579DA7F4A9}" presName="node" presStyleLbl="node1" presStyleIdx="0" presStyleCnt="5">
        <dgm:presLayoutVars>
          <dgm:bulletEnabled val="1"/>
        </dgm:presLayoutVars>
      </dgm:prSet>
      <dgm:spPr/>
      <dgm:t>
        <a:bodyPr/>
        <a:lstStyle/>
        <a:p>
          <a:endParaRPr lang="es-MX"/>
        </a:p>
      </dgm:t>
    </dgm:pt>
    <dgm:pt modelId="{CD3A532E-1BA4-4BC4-B764-3A30B3C34114}" type="pres">
      <dgm:prSet presAssocID="{FD01B2AA-51E1-4495-8C8F-436E63B79563}" presName="sibTrans" presStyleCnt="0"/>
      <dgm:spPr/>
    </dgm:pt>
    <dgm:pt modelId="{519DF560-1733-4036-917A-D3AF637DBF09}" type="pres">
      <dgm:prSet presAssocID="{2737C68C-309F-4D8F-A020-A9ABA28E5ACE}" presName="node" presStyleLbl="node1" presStyleIdx="1" presStyleCnt="5">
        <dgm:presLayoutVars>
          <dgm:bulletEnabled val="1"/>
        </dgm:presLayoutVars>
      </dgm:prSet>
      <dgm:spPr/>
      <dgm:t>
        <a:bodyPr/>
        <a:lstStyle/>
        <a:p>
          <a:endParaRPr lang="es-MX"/>
        </a:p>
      </dgm:t>
    </dgm:pt>
    <dgm:pt modelId="{9F435F8D-70A2-4833-B257-1234A7941C01}" type="pres">
      <dgm:prSet presAssocID="{05080428-90DF-4FA1-BB37-A9F8B9248E48}" presName="sibTrans" presStyleCnt="0"/>
      <dgm:spPr/>
    </dgm:pt>
    <dgm:pt modelId="{6285F5FB-DF88-4CCA-A1AB-361CF263FA5C}" type="pres">
      <dgm:prSet presAssocID="{0AD3DBBB-B3B2-4467-83D1-C8A96E3812E1}" presName="node" presStyleLbl="node1" presStyleIdx="2" presStyleCnt="5">
        <dgm:presLayoutVars>
          <dgm:bulletEnabled val="1"/>
        </dgm:presLayoutVars>
      </dgm:prSet>
      <dgm:spPr/>
      <dgm:t>
        <a:bodyPr/>
        <a:lstStyle/>
        <a:p>
          <a:endParaRPr lang="es-MX"/>
        </a:p>
      </dgm:t>
    </dgm:pt>
    <dgm:pt modelId="{04ED4938-A87A-4D75-BD9F-12858F9D22D6}" type="pres">
      <dgm:prSet presAssocID="{320331EF-9ED8-4367-9AEE-1FFA4A371A28}" presName="sibTrans" presStyleCnt="0"/>
      <dgm:spPr/>
    </dgm:pt>
    <dgm:pt modelId="{71099419-6C92-4751-A8DF-BD8CE0AD9053}" type="pres">
      <dgm:prSet presAssocID="{D4BA90B9-D768-43FD-9FFA-F8D95595F73D}" presName="node" presStyleLbl="node1" presStyleIdx="3" presStyleCnt="5">
        <dgm:presLayoutVars>
          <dgm:bulletEnabled val="1"/>
        </dgm:presLayoutVars>
      </dgm:prSet>
      <dgm:spPr/>
      <dgm:t>
        <a:bodyPr/>
        <a:lstStyle/>
        <a:p>
          <a:endParaRPr lang="es-MX"/>
        </a:p>
      </dgm:t>
    </dgm:pt>
    <dgm:pt modelId="{AA709384-A5EB-43B1-A153-F7CD0CE02D1D}" type="pres">
      <dgm:prSet presAssocID="{4A00CB35-3ED6-4799-91EC-882F88B37774}" presName="sibTrans" presStyleCnt="0"/>
      <dgm:spPr/>
    </dgm:pt>
    <dgm:pt modelId="{6E41E241-863F-4700-AD45-322A1CF227C2}" type="pres">
      <dgm:prSet presAssocID="{52FB7DE4-F58E-4370-B944-DDDC396B8E23}" presName="node" presStyleLbl="node1" presStyleIdx="4" presStyleCnt="5">
        <dgm:presLayoutVars>
          <dgm:bulletEnabled val="1"/>
        </dgm:presLayoutVars>
      </dgm:prSet>
      <dgm:spPr/>
      <dgm:t>
        <a:bodyPr/>
        <a:lstStyle/>
        <a:p>
          <a:endParaRPr lang="es-MX"/>
        </a:p>
      </dgm:t>
    </dgm:pt>
  </dgm:ptLst>
  <dgm:cxnLst>
    <dgm:cxn modelId="{3C503432-7B56-4425-9DB1-C57D8A5A00AC}" type="presOf" srcId="{2737C68C-309F-4D8F-A020-A9ABA28E5ACE}" destId="{519DF560-1733-4036-917A-D3AF637DBF09}" srcOrd="0" destOrd="0" presId="urn:microsoft.com/office/officeart/2005/8/layout/default#2"/>
    <dgm:cxn modelId="{4E5605D2-CC83-4063-85FB-538D2F1857A4}" type="presOf" srcId="{D4BA90B9-D768-43FD-9FFA-F8D95595F73D}" destId="{71099419-6C92-4751-A8DF-BD8CE0AD9053}" srcOrd="0" destOrd="0" presId="urn:microsoft.com/office/officeart/2005/8/layout/default#2"/>
    <dgm:cxn modelId="{4BDAB56A-7506-41A2-82BA-9163C60D9A2B}" type="presOf" srcId="{0AD3DBBB-B3B2-4467-83D1-C8A96E3812E1}" destId="{6285F5FB-DF88-4CCA-A1AB-361CF263FA5C}" srcOrd="0" destOrd="0" presId="urn:microsoft.com/office/officeart/2005/8/layout/default#2"/>
    <dgm:cxn modelId="{F4A5A4B4-ACFF-47AA-82DE-D0BAFB47A479}" srcId="{EBE0DB9C-C32E-4AD4-928C-2AF9657A6349}" destId="{52FB7DE4-F58E-4370-B944-DDDC396B8E23}" srcOrd="4" destOrd="0" parTransId="{3B38257B-F033-4855-8CBC-61E625D6798C}" sibTransId="{3EE77C3D-39A0-4B92-9521-5B548CB34095}"/>
    <dgm:cxn modelId="{13264E89-7C31-412F-B329-5DD70DD85E60}" srcId="{EBE0DB9C-C32E-4AD4-928C-2AF9657A6349}" destId="{0AD3DBBB-B3B2-4467-83D1-C8A96E3812E1}" srcOrd="2" destOrd="0" parTransId="{855A38BE-08B7-47B7-8879-EBBCB6341CCC}" sibTransId="{320331EF-9ED8-4367-9AEE-1FFA4A371A28}"/>
    <dgm:cxn modelId="{4E5ED70E-30A7-408E-910F-1798C28248AB}" type="presOf" srcId="{1501FAD5-06F8-4C99-861A-3E579DA7F4A9}" destId="{C34DC5CE-44DF-41BB-80C8-BBE3E75AD70F}" srcOrd="0" destOrd="0" presId="urn:microsoft.com/office/officeart/2005/8/layout/default#2"/>
    <dgm:cxn modelId="{B704AFE8-625A-4763-B6F8-876038F62090}" srcId="{EBE0DB9C-C32E-4AD4-928C-2AF9657A6349}" destId="{1501FAD5-06F8-4C99-861A-3E579DA7F4A9}" srcOrd="0" destOrd="0" parTransId="{27218CBC-C59C-4262-B857-E058CCA57569}" sibTransId="{FD01B2AA-51E1-4495-8C8F-436E63B79563}"/>
    <dgm:cxn modelId="{E726EE0A-9FF4-4629-8264-F09A0518CA1A}" type="presOf" srcId="{EBE0DB9C-C32E-4AD4-928C-2AF9657A6349}" destId="{4E5918A9-ED08-4419-B9A5-73696480AA03}" srcOrd="0" destOrd="0" presId="urn:microsoft.com/office/officeart/2005/8/layout/default#2"/>
    <dgm:cxn modelId="{8BA12060-AB73-4336-8EA1-4B55C3412D6E}" srcId="{EBE0DB9C-C32E-4AD4-928C-2AF9657A6349}" destId="{D4BA90B9-D768-43FD-9FFA-F8D95595F73D}" srcOrd="3" destOrd="0" parTransId="{78E50CD3-BC4C-452F-A5FA-8CE897B53F21}" sibTransId="{4A00CB35-3ED6-4799-91EC-882F88B37774}"/>
    <dgm:cxn modelId="{63799B8D-38F1-4ECC-886F-EF4D8E320A8A}" type="presOf" srcId="{52FB7DE4-F58E-4370-B944-DDDC396B8E23}" destId="{6E41E241-863F-4700-AD45-322A1CF227C2}" srcOrd="0" destOrd="0" presId="urn:microsoft.com/office/officeart/2005/8/layout/default#2"/>
    <dgm:cxn modelId="{B8039B59-9A43-43AE-B6F6-1E45623020C0}" srcId="{EBE0DB9C-C32E-4AD4-928C-2AF9657A6349}" destId="{2737C68C-309F-4D8F-A020-A9ABA28E5ACE}" srcOrd="1" destOrd="0" parTransId="{B73386C2-1EE3-4F53-BA4F-220BD0990098}" sibTransId="{05080428-90DF-4FA1-BB37-A9F8B9248E48}"/>
    <dgm:cxn modelId="{8896D5B5-5D70-4514-9F69-7A8A97EF2A32}" type="presParOf" srcId="{4E5918A9-ED08-4419-B9A5-73696480AA03}" destId="{C34DC5CE-44DF-41BB-80C8-BBE3E75AD70F}" srcOrd="0" destOrd="0" presId="urn:microsoft.com/office/officeart/2005/8/layout/default#2"/>
    <dgm:cxn modelId="{DA2BC35F-3BE1-4C68-A0AD-FA0CB5B5C2C6}" type="presParOf" srcId="{4E5918A9-ED08-4419-B9A5-73696480AA03}" destId="{CD3A532E-1BA4-4BC4-B764-3A30B3C34114}" srcOrd="1" destOrd="0" presId="urn:microsoft.com/office/officeart/2005/8/layout/default#2"/>
    <dgm:cxn modelId="{548A6716-DD6E-41AF-99F0-F6A31FD53329}" type="presParOf" srcId="{4E5918A9-ED08-4419-B9A5-73696480AA03}" destId="{519DF560-1733-4036-917A-D3AF637DBF09}" srcOrd="2" destOrd="0" presId="urn:microsoft.com/office/officeart/2005/8/layout/default#2"/>
    <dgm:cxn modelId="{BDFE60DA-67F4-46DC-A68A-FCFA7EB4B6A4}" type="presParOf" srcId="{4E5918A9-ED08-4419-B9A5-73696480AA03}" destId="{9F435F8D-70A2-4833-B257-1234A7941C01}" srcOrd="3" destOrd="0" presId="urn:microsoft.com/office/officeart/2005/8/layout/default#2"/>
    <dgm:cxn modelId="{A16AB312-EC10-46FE-A6B9-4D19234E2A07}" type="presParOf" srcId="{4E5918A9-ED08-4419-B9A5-73696480AA03}" destId="{6285F5FB-DF88-4CCA-A1AB-361CF263FA5C}" srcOrd="4" destOrd="0" presId="urn:microsoft.com/office/officeart/2005/8/layout/default#2"/>
    <dgm:cxn modelId="{07431040-1D79-4946-89AD-BE1E34D299DC}" type="presParOf" srcId="{4E5918A9-ED08-4419-B9A5-73696480AA03}" destId="{04ED4938-A87A-4D75-BD9F-12858F9D22D6}" srcOrd="5" destOrd="0" presId="urn:microsoft.com/office/officeart/2005/8/layout/default#2"/>
    <dgm:cxn modelId="{8B69874B-FFD4-4DCB-96CA-6CF47DB973E8}" type="presParOf" srcId="{4E5918A9-ED08-4419-B9A5-73696480AA03}" destId="{71099419-6C92-4751-A8DF-BD8CE0AD9053}" srcOrd="6" destOrd="0" presId="urn:microsoft.com/office/officeart/2005/8/layout/default#2"/>
    <dgm:cxn modelId="{7AD4FE3F-95B1-4E0D-B322-58D1CCB73C2C}" type="presParOf" srcId="{4E5918A9-ED08-4419-B9A5-73696480AA03}" destId="{AA709384-A5EB-43B1-A153-F7CD0CE02D1D}" srcOrd="7" destOrd="0" presId="urn:microsoft.com/office/officeart/2005/8/layout/default#2"/>
    <dgm:cxn modelId="{463B2302-3888-4C0B-BA08-B2CD78DAB2E0}" type="presParOf" srcId="{4E5918A9-ED08-4419-B9A5-73696480AA03}" destId="{6E41E241-863F-4700-AD45-322A1CF227C2}"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62C633-E336-4C75-B84E-94862D730CA5}" type="doc">
      <dgm:prSet loTypeId="urn:microsoft.com/office/officeart/2005/8/layout/hProcess9" loCatId="process" qsTypeId="urn:microsoft.com/office/officeart/2005/8/quickstyle/3d1" qsCatId="3D" csTypeId="urn:microsoft.com/office/officeart/2005/8/colors/colorful2" csCatId="colorful" phldr="1"/>
      <dgm:spPr/>
      <dgm:t>
        <a:bodyPr/>
        <a:lstStyle/>
        <a:p>
          <a:endParaRPr lang="es-MX"/>
        </a:p>
      </dgm:t>
    </dgm:pt>
    <dgm:pt modelId="{B51AC5C2-BB47-4AE5-8DD0-B6229154A4B8}">
      <dgm:prSet/>
      <dgm:spPr/>
      <dgm:t>
        <a:bodyPr/>
        <a:lstStyle/>
        <a:p>
          <a:pPr rtl="0"/>
          <a:r>
            <a:rPr lang="es-MX" dirty="0" smtClean="0"/>
            <a:t>La SFP se suma al proyecto</a:t>
          </a:r>
          <a:endParaRPr lang="es-MX" dirty="0"/>
        </a:p>
      </dgm:t>
    </dgm:pt>
    <dgm:pt modelId="{459B6D9F-4F60-48B1-BEE5-F6F02C54140C}" type="parTrans" cxnId="{880E7A08-8634-460C-8051-6CC684ECE1ED}">
      <dgm:prSet/>
      <dgm:spPr/>
      <dgm:t>
        <a:bodyPr/>
        <a:lstStyle/>
        <a:p>
          <a:endParaRPr lang="es-MX"/>
        </a:p>
      </dgm:t>
    </dgm:pt>
    <dgm:pt modelId="{A4FC2DEE-8998-451E-846D-637ABB8E6FB3}" type="sibTrans" cxnId="{880E7A08-8634-460C-8051-6CC684ECE1ED}">
      <dgm:prSet/>
      <dgm:spPr/>
      <dgm:t>
        <a:bodyPr/>
        <a:lstStyle/>
        <a:p>
          <a:endParaRPr lang="es-MX"/>
        </a:p>
      </dgm:t>
    </dgm:pt>
    <dgm:pt modelId="{57105C54-214F-4D2D-8966-467A0795AAB6}">
      <dgm:prSet/>
      <dgm:spPr/>
      <dgm:t>
        <a:bodyPr/>
        <a:lstStyle/>
        <a:p>
          <a:pPr rtl="0"/>
          <a:r>
            <a:rPr lang="es-MX" dirty="0" smtClean="0"/>
            <a:t>Secretariado Técnico Tripartita </a:t>
          </a:r>
        </a:p>
        <a:p>
          <a:pPr rtl="0"/>
          <a:r>
            <a:rPr lang="es-MX" dirty="0" smtClean="0"/>
            <a:t>(STT)</a:t>
          </a:r>
        </a:p>
        <a:p>
          <a:pPr rtl="0"/>
          <a:r>
            <a:rPr lang="es-MX" dirty="0" smtClean="0"/>
            <a:t>OSC, IFAI y  SFP</a:t>
          </a:r>
          <a:endParaRPr lang="es-MX" dirty="0"/>
        </a:p>
      </dgm:t>
    </dgm:pt>
    <dgm:pt modelId="{74F0B08D-C864-4440-8117-04241CE773C4}" type="parTrans" cxnId="{3C4611A0-5791-4CA6-9C5D-DE9CB6EAEAFE}">
      <dgm:prSet/>
      <dgm:spPr/>
      <dgm:t>
        <a:bodyPr/>
        <a:lstStyle/>
        <a:p>
          <a:endParaRPr lang="es-MX"/>
        </a:p>
      </dgm:t>
    </dgm:pt>
    <dgm:pt modelId="{E20DCB0C-4FE7-4FA6-8128-391515A18FFA}" type="sibTrans" cxnId="{3C4611A0-5791-4CA6-9C5D-DE9CB6EAEAFE}">
      <dgm:prSet/>
      <dgm:spPr/>
      <dgm:t>
        <a:bodyPr/>
        <a:lstStyle/>
        <a:p>
          <a:endParaRPr lang="es-MX"/>
        </a:p>
      </dgm:t>
    </dgm:pt>
    <dgm:pt modelId="{EFAB840C-FEAD-4080-B854-83E524E2C9EF}">
      <dgm:prSet/>
      <dgm:spPr/>
      <dgm:t>
        <a:bodyPr/>
        <a:lstStyle/>
        <a:p>
          <a:pPr rtl="0"/>
          <a:r>
            <a:rPr lang="es-MX" dirty="0" smtClean="0"/>
            <a:t>Presentación  del  Plan de Acción Ampliado  contiene 36 compromisos </a:t>
          </a:r>
          <a:endParaRPr lang="es-MX" dirty="0"/>
        </a:p>
      </dgm:t>
    </dgm:pt>
    <dgm:pt modelId="{FF359FEE-893E-4338-A2DC-B66F543CEFB1}" type="parTrans" cxnId="{5D44FEAF-BCF4-4B1C-93F8-43804A296EEC}">
      <dgm:prSet/>
      <dgm:spPr/>
      <dgm:t>
        <a:bodyPr/>
        <a:lstStyle/>
        <a:p>
          <a:endParaRPr lang="es-MX"/>
        </a:p>
      </dgm:t>
    </dgm:pt>
    <dgm:pt modelId="{6487BFF1-7BED-4DDD-B4EC-E5F663940B71}" type="sibTrans" cxnId="{5D44FEAF-BCF4-4B1C-93F8-43804A296EEC}">
      <dgm:prSet/>
      <dgm:spPr/>
      <dgm:t>
        <a:bodyPr/>
        <a:lstStyle/>
        <a:p>
          <a:endParaRPr lang="es-MX"/>
        </a:p>
      </dgm:t>
    </dgm:pt>
    <dgm:pt modelId="{866FBFCB-8ECF-4CB4-8CA6-C3FA645DCA2E}">
      <dgm:prSet/>
      <dgm:spPr/>
      <dgm:t>
        <a:bodyPr/>
        <a:lstStyle/>
        <a:p>
          <a:pPr rtl="0"/>
          <a:r>
            <a:rPr lang="es-MX" dirty="0" smtClean="0"/>
            <a:t>Presentación de avances</a:t>
          </a:r>
          <a:endParaRPr lang="es-MX" dirty="0"/>
        </a:p>
      </dgm:t>
    </dgm:pt>
    <dgm:pt modelId="{E053F1E1-182A-4ADA-B309-00F9183F9FBB}" type="parTrans" cxnId="{131EB66D-EA84-415C-B3D1-F2F9BCD89567}">
      <dgm:prSet/>
      <dgm:spPr/>
      <dgm:t>
        <a:bodyPr/>
        <a:lstStyle/>
        <a:p>
          <a:endParaRPr lang="es-MX"/>
        </a:p>
      </dgm:t>
    </dgm:pt>
    <dgm:pt modelId="{3D971D2E-D67C-49D6-985A-AD01668F7EEA}" type="sibTrans" cxnId="{131EB66D-EA84-415C-B3D1-F2F9BCD89567}">
      <dgm:prSet/>
      <dgm:spPr/>
      <dgm:t>
        <a:bodyPr/>
        <a:lstStyle/>
        <a:p>
          <a:endParaRPr lang="es-MX"/>
        </a:p>
      </dgm:t>
    </dgm:pt>
    <dgm:pt modelId="{971D74E1-CE65-49C6-A4A2-34D02EDB924B}">
      <dgm:prSet/>
      <dgm:spPr/>
      <dgm:t>
        <a:bodyPr/>
        <a:lstStyle/>
        <a:p>
          <a:pPr rtl="0"/>
          <a:r>
            <a:rPr lang="es-MX" dirty="0" smtClean="0"/>
            <a:t>El IFAI y la SRE convocan a las dependencias de la APF para  integrar el Plan de Acción.</a:t>
          </a:r>
          <a:endParaRPr lang="es-MX" dirty="0"/>
        </a:p>
      </dgm:t>
    </dgm:pt>
    <dgm:pt modelId="{58097647-D306-4027-87CB-5C440D197C74}" type="parTrans" cxnId="{D3A58294-18A4-4399-997B-3895D33DAF96}">
      <dgm:prSet/>
      <dgm:spPr/>
      <dgm:t>
        <a:bodyPr/>
        <a:lstStyle/>
        <a:p>
          <a:endParaRPr lang="es-MX"/>
        </a:p>
      </dgm:t>
    </dgm:pt>
    <dgm:pt modelId="{49A652CA-452B-4283-A255-0C352D635F02}" type="sibTrans" cxnId="{D3A58294-18A4-4399-997B-3895D33DAF96}">
      <dgm:prSet/>
      <dgm:spPr/>
      <dgm:t>
        <a:bodyPr/>
        <a:lstStyle/>
        <a:p>
          <a:endParaRPr lang="es-MX"/>
        </a:p>
      </dgm:t>
    </dgm:pt>
    <dgm:pt modelId="{EAD81E72-40E9-4856-8755-16AF3030CCB5}" type="pres">
      <dgm:prSet presAssocID="{4462C633-E336-4C75-B84E-94862D730CA5}" presName="CompostProcess" presStyleCnt="0">
        <dgm:presLayoutVars>
          <dgm:dir/>
          <dgm:resizeHandles val="exact"/>
        </dgm:presLayoutVars>
      </dgm:prSet>
      <dgm:spPr/>
      <dgm:t>
        <a:bodyPr/>
        <a:lstStyle/>
        <a:p>
          <a:endParaRPr lang="es-MX"/>
        </a:p>
      </dgm:t>
    </dgm:pt>
    <dgm:pt modelId="{CC12C32B-15FE-4CD8-A8D6-2610483BE5CF}" type="pres">
      <dgm:prSet presAssocID="{4462C633-E336-4C75-B84E-94862D730CA5}" presName="arrow" presStyleLbl="bgShp" presStyleIdx="0" presStyleCnt="1"/>
      <dgm:spPr/>
      <dgm:t>
        <a:bodyPr/>
        <a:lstStyle/>
        <a:p>
          <a:endParaRPr lang="es-MX"/>
        </a:p>
      </dgm:t>
    </dgm:pt>
    <dgm:pt modelId="{5E1339D5-F69F-4998-91F6-CCD2D4BDF2EE}" type="pres">
      <dgm:prSet presAssocID="{4462C633-E336-4C75-B84E-94862D730CA5}" presName="linearProcess" presStyleCnt="0"/>
      <dgm:spPr/>
      <dgm:t>
        <a:bodyPr/>
        <a:lstStyle/>
        <a:p>
          <a:endParaRPr lang="es-MX"/>
        </a:p>
      </dgm:t>
    </dgm:pt>
    <dgm:pt modelId="{196B0D66-55C8-43DD-8088-FFF4EF734CB7}" type="pres">
      <dgm:prSet presAssocID="{971D74E1-CE65-49C6-A4A2-34D02EDB924B}" presName="textNode" presStyleLbl="node1" presStyleIdx="0" presStyleCnt="5">
        <dgm:presLayoutVars>
          <dgm:bulletEnabled val="1"/>
        </dgm:presLayoutVars>
      </dgm:prSet>
      <dgm:spPr/>
      <dgm:t>
        <a:bodyPr/>
        <a:lstStyle/>
        <a:p>
          <a:endParaRPr lang="es-MX"/>
        </a:p>
      </dgm:t>
    </dgm:pt>
    <dgm:pt modelId="{84133AC1-7341-4FA9-957B-479C515B1420}" type="pres">
      <dgm:prSet presAssocID="{49A652CA-452B-4283-A255-0C352D635F02}" presName="sibTrans" presStyleCnt="0"/>
      <dgm:spPr/>
      <dgm:t>
        <a:bodyPr/>
        <a:lstStyle/>
        <a:p>
          <a:endParaRPr lang="es-MX"/>
        </a:p>
      </dgm:t>
    </dgm:pt>
    <dgm:pt modelId="{A8AD3781-B933-4518-B2FE-39D20E0ADA45}" type="pres">
      <dgm:prSet presAssocID="{B51AC5C2-BB47-4AE5-8DD0-B6229154A4B8}" presName="textNode" presStyleLbl="node1" presStyleIdx="1" presStyleCnt="5">
        <dgm:presLayoutVars>
          <dgm:bulletEnabled val="1"/>
        </dgm:presLayoutVars>
      </dgm:prSet>
      <dgm:spPr/>
      <dgm:t>
        <a:bodyPr/>
        <a:lstStyle/>
        <a:p>
          <a:endParaRPr lang="es-MX"/>
        </a:p>
      </dgm:t>
    </dgm:pt>
    <dgm:pt modelId="{FD5AF32F-7A3C-4397-A75E-162B217D5632}" type="pres">
      <dgm:prSet presAssocID="{A4FC2DEE-8998-451E-846D-637ABB8E6FB3}" presName="sibTrans" presStyleCnt="0"/>
      <dgm:spPr/>
      <dgm:t>
        <a:bodyPr/>
        <a:lstStyle/>
        <a:p>
          <a:endParaRPr lang="es-MX"/>
        </a:p>
      </dgm:t>
    </dgm:pt>
    <dgm:pt modelId="{7CEA986F-C20C-4B0F-A8B7-D826F9FB2F84}" type="pres">
      <dgm:prSet presAssocID="{57105C54-214F-4D2D-8966-467A0795AAB6}" presName="textNode" presStyleLbl="node1" presStyleIdx="2" presStyleCnt="5">
        <dgm:presLayoutVars>
          <dgm:bulletEnabled val="1"/>
        </dgm:presLayoutVars>
      </dgm:prSet>
      <dgm:spPr/>
      <dgm:t>
        <a:bodyPr/>
        <a:lstStyle/>
        <a:p>
          <a:endParaRPr lang="es-MX"/>
        </a:p>
      </dgm:t>
    </dgm:pt>
    <dgm:pt modelId="{5327A2FB-2B56-48C3-8D38-96F13D391108}" type="pres">
      <dgm:prSet presAssocID="{E20DCB0C-4FE7-4FA6-8128-391515A18FFA}" presName="sibTrans" presStyleCnt="0"/>
      <dgm:spPr/>
      <dgm:t>
        <a:bodyPr/>
        <a:lstStyle/>
        <a:p>
          <a:endParaRPr lang="es-MX"/>
        </a:p>
      </dgm:t>
    </dgm:pt>
    <dgm:pt modelId="{7A1F6CD2-4FC8-4EAB-9D81-E13E393E5679}" type="pres">
      <dgm:prSet presAssocID="{EFAB840C-FEAD-4080-B854-83E524E2C9EF}" presName="textNode" presStyleLbl="node1" presStyleIdx="3" presStyleCnt="5">
        <dgm:presLayoutVars>
          <dgm:bulletEnabled val="1"/>
        </dgm:presLayoutVars>
      </dgm:prSet>
      <dgm:spPr/>
      <dgm:t>
        <a:bodyPr/>
        <a:lstStyle/>
        <a:p>
          <a:endParaRPr lang="es-MX"/>
        </a:p>
      </dgm:t>
    </dgm:pt>
    <dgm:pt modelId="{FAE4E6DE-2F80-464B-8AC4-7867274E48F1}" type="pres">
      <dgm:prSet presAssocID="{6487BFF1-7BED-4DDD-B4EC-E5F663940B71}" presName="sibTrans" presStyleCnt="0"/>
      <dgm:spPr/>
      <dgm:t>
        <a:bodyPr/>
        <a:lstStyle/>
        <a:p>
          <a:endParaRPr lang="es-MX"/>
        </a:p>
      </dgm:t>
    </dgm:pt>
    <dgm:pt modelId="{60644373-CC63-43D4-9A9A-46D970506CF9}" type="pres">
      <dgm:prSet presAssocID="{866FBFCB-8ECF-4CB4-8CA6-C3FA645DCA2E}" presName="textNode" presStyleLbl="node1" presStyleIdx="4" presStyleCnt="5">
        <dgm:presLayoutVars>
          <dgm:bulletEnabled val="1"/>
        </dgm:presLayoutVars>
      </dgm:prSet>
      <dgm:spPr/>
      <dgm:t>
        <a:bodyPr/>
        <a:lstStyle/>
        <a:p>
          <a:endParaRPr lang="es-MX"/>
        </a:p>
      </dgm:t>
    </dgm:pt>
  </dgm:ptLst>
  <dgm:cxnLst>
    <dgm:cxn modelId="{BC0FDAF7-70DD-40F8-B900-443DA50538D1}" type="presOf" srcId="{4462C633-E336-4C75-B84E-94862D730CA5}" destId="{EAD81E72-40E9-4856-8755-16AF3030CCB5}" srcOrd="0" destOrd="0" presId="urn:microsoft.com/office/officeart/2005/8/layout/hProcess9"/>
    <dgm:cxn modelId="{5D44FEAF-BCF4-4B1C-93F8-43804A296EEC}" srcId="{4462C633-E336-4C75-B84E-94862D730CA5}" destId="{EFAB840C-FEAD-4080-B854-83E524E2C9EF}" srcOrd="3" destOrd="0" parTransId="{FF359FEE-893E-4338-A2DC-B66F543CEFB1}" sibTransId="{6487BFF1-7BED-4DDD-B4EC-E5F663940B71}"/>
    <dgm:cxn modelId="{3C4611A0-5791-4CA6-9C5D-DE9CB6EAEAFE}" srcId="{4462C633-E336-4C75-B84E-94862D730CA5}" destId="{57105C54-214F-4D2D-8966-467A0795AAB6}" srcOrd="2" destOrd="0" parTransId="{74F0B08D-C864-4440-8117-04241CE773C4}" sibTransId="{E20DCB0C-4FE7-4FA6-8128-391515A18FFA}"/>
    <dgm:cxn modelId="{131EB66D-EA84-415C-B3D1-F2F9BCD89567}" srcId="{4462C633-E336-4C75-B84E-94862D730CA5}" destId="{866FBFCB-8ECF-4CB4-8CA6-C3FA645DCA2E}" srcOrd="4" destOrd="0" parTransId="{E053F1E1-182A-4ADA-B309-00F9183F9FBB}" sibTransId="{3D971D2E-D67C-49D6-985A-AD01668F7EEA}"/>
    <dgm:cxn modelId="{D8E0A698-4AC7-4C98-BEC7-89E143C43B2E}" type="presOf" srcId="{EFAB840C-FEAD-4080-B854-83E524E2C9EF}" destId="{7A1F6CD2-4FC8-4EAB-9D81-E13E393E5679}" srcOrd="0" destOrd="0" presId="urn:microsoft.com/office/officeart/2005/8/layout/hProcess9"/>
    <dgm:cxn modelId="{D3A58294-18A4-4399-997B-3895D33DAF96}" srcId="{4462C633-E336-4C75-B84E-94862D730CA5}" destId="{971D74E1-CE65-49C6-A4A2-34D02EDB924B}" srcOrd="0" destOrd="0" parTransId="{58097647-D306-4027-87CB-5C440D197C74}" sibTransId="{49A652CA-452B-4283-A255-0C352D635F02}"/>
    <dgm:cxn modelId="{880E7A08-8634-460C-8051-6CC684ECE1ED}" srcId="{4462C633-E336-4C75-B84E-94862D730CA5}" destId="{B51AC5C2-BB47-4AE5-8DD0-B6229154A4B8}" srcOrd="1" destOrd="0" parTransId="{459B6D9F-4F60-48B1-BEE5-F6F02C54140C}" sibTransId="{A4FC2DEE-8998-451E-846D-637ABB8E6FB3}"/>
    <dgm:cxn modelId="{BACED4FF-AFC3-48FE-893A-BFF03AB20339}" type="presOf" srcId="{B51AC5C2-BB47-4AE5-8DD0-B6229154A4B8}" destId="{A8AD3781-B933-4518-B2FE-39D20E0ADA45}" srcOrd="0" destOrd="0" presId="urn:microsoft.com/office/officeart/2005/8/layout/hProcess9"/>
    <dgm:cxn modelId="{88E6409B-0729-4F7A-85D3-1C2B17C3D5CB}" type="presOf" srcId="{971D74E1-CE65-49C6-A4A2-34D02EDB924B}" destId="{196B0D66-55C8-43DD-8088-FFF4EF734CB7}" srcOrd="0" destOrd="0" presId="urn:microsoft.com/office/officeart/2005/8/layout/hProcess9"/>
    <dgm:cxn modelId="{54B85768-4712-49F4-9F49-D20DDF67524A}" type="presOf" srcId="{866FBFCB-8ECF-4CB4-8CA6-C3FA645DCA2E}" destId="{60644373-CC63-43D4-9A9A-46D970506CF9}" srcOrd="0" destOrd="0" presId="urn:microsoft.com/office/officeart/2005/8/layout/hProcess9"/>
    <dgm:cxn modelId="{E8C0FA79-E7B3-423A-96A6-014EF84AD176}" type="presOf" srcId="{57105C54-214F-4D2D-8966-467A0795AAB6}" destId="{7CEA986F-C20C-4B0F-A8B7-D826F9FB2F84}" srcOrd="0" destOrd="0" presId="urn:microsoft.com/office/officeart/2005/8/layout/hProcess9"/>
    <dgm:cxn modelId="{A3E362F2-BEB0-440D-9A25-77B3479CB5C4}" type="presParOf" srcId="{EAD81E72-40E9-4856-8755-16AF3030CCB5}" destId="{CC12C32B-15FE-4CD8-A8D6-2610483BE5CF}" srcOrd="0" destOrd="0" presId="urn:microsoft.com/office/officeart/2005/8/layout/hProcess9"/>
    <dgm:cxn modelId="{45335778-5FA8-4B3C-AD9F-67AEACEC4313}" type="presParOf" srcId="{EAD81E72-40E9-4856-8755-16AF3030CCB5}" destId="{5E1339D5-F69F-4998-91F6-CCD2D4BDF2EE}" srcOrd="1" destOrd="0" presId="urn:microsoft.com/office/officeart/2005/8/layout/hProcess9"/>
    <dgm:cxn modelId="{80ECAC6D-9764-4413-BB80-F4EC986FE1C3}" type="presParOf" srcId="{5E1339D5-F69F-4998-91F6-CCD2D4BDF2EE}" destId="{196B0D66-55C8-43DD-8088-FFF4EF734CB7}" srcOrd="0" destOrd="0" presId="urn:microsoft.com/office/officeart/2005/8/layout/hProcess9"/>
    <dgm:cxn modelId="{D19B38D2-4587-42C8-9034-856A7D9FF139}" type="presParOf" srcId="{5E1339D5-F69F-4998-91F6-CCD2D4BDF2EE}" destId="{84133AC1-7341-4FA9-957B-479C515B1420}" srcOrd="1" destOrd="0" presId="urn:microsoft.com/office/officeart/2005/8/layout/hProcess9"/>
    <dgm:cxn modelId="{AF76C649-0B34-4351-8F53-1A74D6BB4091}" type="presParOf" srcId="{5E1339D5-F69F-4998-91F6-CCD2D4BDF2EE}" destId="{A8AD3781-B933-4518-B2FE-39D20E0ADA45}" srcOrd="2" destOrd="0" presId="urn:microsoft.com/office/officeart/2005/8/layout/hProcess9"/>
    <dgm:cxn modelId="{0359E9BF-CC64-43C3-9DE1-4252CD279E40}" type="presParOf" srcId="{5E1339D5-F69F-4998-91F6-CCD2D4BDF2EE}" destId="{FD5AF32F-7A3C-4397-A75E-162B217D5632}" srcOrd="3" destOrd="0" presId="urn:microsoft.com/office/officeart/2005/8/layout/hProcess9"/>
    <dgm:cxn modelId="{E5C39678-A17B-47ED-808E-36665F8C2BBB}" type="presParOf" srcId="{5E1339D5-F69F-4998-91F6-CCD2D4BDF2EE}" destId="{7CEA986F-C20C-4B0F-A8B7-D826F9FB2F84}" srcOrd="4" destOrd="0" presId="urn:microsoft.com/office/officeart/2005/8/layout/hProcess9"/>
    <dgm:cxn modelId="{F03F9A3E-428F-4FA2-B09F-B21ADE255504}" type="presParOf" srcId="{5E1339D5-F69F-4998-91F6-CCD2D4BDF2EE}" destId="{5327A2FB-2B56-48C3-8D38-96F13D391108}" srcOrd="5" destOrd="0" presId="urn:microsoft.com/office/officeart/2005/8/layout/hProcess9"/>
    <dgm:cxn modelId="{5D2AF6C9-D05C-4191-8EFC-98A5F424D2AA}" type="presParOf" srcId="{5E1339D5-F69F-4998-91F6-CCD2D4BDF2EE}" destId="{7A1F6CD2-4FC8-4EAB-9D81-E13E393E5679}" srcOrd="6" destOrd="0" presId="urn:microsoft.com/office/officeart/2005/8/layout/hProcess9"/>
    <dgm:cxn modelId="{8ACD8673-FAED-4B04-A309-A0BA373F7ADF}" type="presParOf" srcId="{5E1339D5-F69F-4998-91F6-CCD2D4BDF2EE}" destId="{FAE4E6DE-2F80-464B-8AC4-7867274E48F1}" srcOrd="7" destOrd="0" presId="urn:microsoft.com/office/officeart/2005/8/layout/hProcess9"/>
    <dgm:cxn modelId="{DA0DAE77-4693-4040-A6E1-10CE7D8254E7}" type="presParOf" srcId="{5E1339D5-F69F-4998-91F6-CCD2D4BDF2EE}" destId="{60644373-CC63-43D4-9A9A-46D970506CF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FEE39-31D2-4D65-B368-2C8754A1C204}">
      <dsp:nvSpPr>
        <dsp:cNvPr id="0" name=""/>
        <dsp:cNvSpPr/>
      </dsp:nvSpPr>
      <dsp:spPr>
        <a:xfrm>
          <a:off x="0" y="1317746"/>
          <a:ext cx="7416824" cy="1756995"/>
        </a:xfrm>
        <a:prstGeom prst="notchedRight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32421AF0-A53F-49E2-9E69-F30DAEFF492C}">
      <dsp:nvSpPr>
        <dsp:cNvPr id="0" name=""/>
        <dsp:cNvSpPr/>
      </dsp:nvSpPr>
      <dsp:spPr>
        <a:xfrm>
          <a:off x="821" y="0"/>
          <a:ext cx="1619895" cy="175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s-MX" sz="2000" b="1" kern="1200" dirty="0" smtClean="0"/>
            <a:t>Libertad de expresión </a:t>
          </a:r>
        </a:p>
        <a:p>
          <a:pPr lvl="0" algn="ctr" defTabSz="889000">
            <a:lnSpc>
              <a:spcPct val="90000"/>
            </a:lnSpc>
            <a:spcBef>
              <a:spcPct val="0"/>
            </a:spcBef>
            <a:spcAft>
              <a:spcPct val="35000"/>
            </a:spcAft>
          </a:pPr>
          <a:r>
            <a:rPr lang="es-MX" sz="2000" b="1" kern="1200" dirty="0" smtClean="0">
              <a:solidFill>
                <a:schemeClr val="accent4">
                  <a:lumMod val="75000"/>
                </a:schemeClr>
              </a:solidFill>
            </a:rPr>
            <a:t>1917</a:t>
          </a:r>
          <a:endParaRPr lang="es-MX" sz="2000" b="1" kern="1200" dirty="0">
            <a:solidFill>
              <a:schemeClr val="accent4">
                <a:lumMod val="75000"/>
              </a:schemeClr>
            </a:solidFill>
          </a:endParaRPr>
        </a:p>
      </dsp:txBody>
      <dsp:txXfrm>
        <a:off x="821" y="0"/>
        <a:ext cx="1619895" cy="1756995"/>
      </dsp:txXfrm>
    </dsp:sp>
    <dsp:sp modelId="{A7A66520-3213-4155-9D59-DBC242EB9695}">
      <dsp:nvSpPr>
        <dsp:cNvPr id="0" name=""/>
        <dsp:cNvSpPr/>
      </dsp:nvSpPr>
      <dsp:spPr>
        <a:xfrm>
          <a:off x="591144" y="1976619"/>
          <a:ext cx="439248" cy="439248"/>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E8D3D897-223C-4688-99AB-0B9B7D61DD89}">
      <dsp:nvSpPr>
        <dsp:cNvPr id="0" name=""/>
        <dsp:cNvSpPr/>
      </dsp:nvSpPr>
      <dsp:spPr>
        <a:xfrm>
          <a:off x="2268545" y="2635492"/>
          <a:ext cx="1619895" cy="175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MX" sz="2000" b="1" kern="1200" dirty="0" smtClean="0">
              <a:solidFill>
                <a:schemeClr val="accent4">
                  <a:lumMod val="75000"/>
                </a:schemeClr>
              </a:solidFill>
            </a:rPr>
            <a:t>1977</a:t>
          </a:r>
          <a:r>
            <a:rPr lang="es-MX" sz="2000" b="1" kern="1200" dirty="0" smtClean="0"/>
            <a:t> </a:t>
          </a:r>
        </a:p>
        <a:p>
          <a:pPr lvl="0" algn="ctr" defTabSz="889000">
            <a:lnSpc>
              <a:spcPct val="90000"/>
            </a:lnSpc>
            <a:spcBef>
              <a:spcPct val="0"/>
            </a:spcBef>
            <a:spcAft>
              <a:spcPct val="35000"/>
            </a:spcAft>
          </a:pPr>
          <a:r>
            <a:rPr lang="es-MX" sz="2000" b="1" kern="1200" dirty="0" smtClean="0"/>
            <a:t>Derecho a la información</a:t>
          </a:r>
          <a:endParaRPr lang="es-MX" sz="2000" b="1" kern="1200" dirty="0"/>
        </a:p>
      </dsp:txBody>
      <dsp:txXfrm>
        <a:off x="2268545" y="2635492"/>
        <a:ext cx="1619895" cy="1756995"/>
      </dsp:txXfrm>
    </dsp:sp>
    <dsp:sp modelId="{1FFED8DE-21BB-43D4-81B9-403058383E07}">
      <dsp:nvSpPr>
        <dsp:cNvPr id="0" name=""/>
        <dsp:cNvSpPr/>
      </dsp:nvSpPr>
      <dsp:spPr>
        <a:xfrm>
          <a:off x="2808314" y="1944216"/>
          <a:ext cx="439248" cy="439248"/>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3CD30E9D-DE0B-4785-B0EE-350C065B7C52}">
      <dsp:nvSpPr>
        <dsp:cNvPr id="0" name=""/>
        <dsp:cNvSpPr/>
      </dsp:nvSpPr>
      <dsp:spPr>
        <a:xfrm>
          <a:off x="3402601" y="0"/>
          <a:ext cx="3271718" cy="175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s-MX" sz="2000" b="1" kern="1200" dirty="0" smtClean="0"/>
            <a:t>Principios y bases para el ejercicio del derecho de acceso a la información</a:t>
          </a:r>
        </a:p>
        <a:p>
          <a:pPr lvl="0" algn="ctr" defTabSz="889000">
            <a:lnSpc>
              <a:spcPct val="90000"/>
            </a:lnSpc>
            <a:spcBef>
              <a:spcPct val="0"/>
            </a:spcBef>
            <a:spcAft>
              <a:spcPct val="35000"/>
            </a:spcAft>
          </a:pPr>
          <a:r>
            <a:rPr lang="es-MX" sz="2000" b="1" kern="1200" dirty="0" smtClean="0">
              <a:solidFill>
                <a:schemeClr val="accent4">
                  <a:lumMod val="75000"/>
                </a:schemeClr>
              </a:solidFill>
            </a:rPr>
            <a:t>2007</a:t>
          </a:r>
        </a:p>
      </dsp:txBody>
      <dsp:txXfrm>
        <a:off x="3402601" y="0"/>
        <a:ext cx="3271718" cy="1756995"/>
      </dsp:txXfrm>
    </dsp:sp>
    <dsp:sp modelId="{B3D77C46-FCFD-4674-A80F-4C318C65E0BC}">
      <dsp:nvSpPr>
        <dsp:cNvPr id="0" name=""/>
        <dsp:cNvSpPr/>
      </dsp:nvSpPr>
      <dsp:spPr>
        <a:xfrm>
          <a:off x="4818836" y="1976619"/>
          <a:ext cx="439248" cy="439248"/>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61E55-9A23-449C-93F6-31C6417F3D93}">
      <dsp:nvSpPr>
        <dsp:cNvPr id="0" name=""/>
        <dsp:cNvSpPr/>
      </dsp:nvSpPr>
      <dsp:spPr>
        <a:xfrm>
          <a:off x="1842579" y="-37700"/>
          <a:ext cx="4544441" cy="4544441"/>
        </a:xfrm>
        <a:prstGeom prst="circularArrow">
          <a:avLst>
            <a:gd name="adj1" fmla="val 5544"/>
            <a:gd name="adj2" fmla="val 330680"/>
            <a:gd name="adj3" fmla="val 14639528"/>
            <a:gd name="adj4" fmla="val 16879749"/>
            <a:gd name="adj5" fmla="val 5757"/>
          </a:avLst>
        </a:prstGeom>
        <a:solidFill>
          <a:schemeClr val="tx1"/>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266BC4A-4154-4EB8-AE6E-C97B401C20EC}">
      <dsp:nvSpPr>
        <dsp:cNvPr id="0" name=""/>
        <dsp:cNvSpPr/>
      </dsp:nvSpPr>
      <dsp:spPr>
        <a:xfrm>
          <a:off x="3469853" y="2579"/>
          <a:ext cx="1289893" cy="644946"/>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MX" sz="2600" kern="1200" dirty="0"/>
        </a:p>
      </dsp:txBody>
      <dsp:txXfrm>
        <a:off x="3501337" y="34063"/>
        <a:ext cx="1226925" cy="581978"/>
      </dsp:txXfrm>
    </dsp:sp>
    <dsp:sp modelId="{7C152385-2808-4153-AD2C-91A8C6403287}">
      <dsp:nvSpPr>
        <dsp:cNvPr id="0" name=""/>
        <dsp:cNvSpPr/>
      </dsp:nvSpPr>
      <dsp:spPr>
        <a:xfrm>
          <a:off x="4840175" y="570185"/>
          <a:ext cx="1289893" cy="644946"/>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MX" sz="2600" kern="1200" dirty="0"/>
        </a:p>
      </dsp:txBody>
      <dsp:txXfrm>
        <a:off x="4871659" y="601669"/>
        <a:ext cx="1226925" cy="581978"/>
      </dsp:txXfrm>
    </dsp:sp>
    <dsp:sp modelId="{6FC290E7-29A8-430D-B9A8-671AC9CEDB33}">
      <dsp:nvSpPr>
        <dsp:cNvPr id="0" name=""/>
        <dsp:cNvSpPr/>
      </dsp:nvSpPr>
      <dsp:spPr>
        <a:xfrm>
          <a:off x="5407781" y="1940508"/>
          <a:ext cx="1289893" cy="644946"/>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MX" sz="2600" kern="1200" dirty="0"/>
        </a:p>
      </dsp:txBody>
      <dsp:txXfrm>
        <a:off x="5439265" y="1971992"/>
        <a:ext cx="1226925" cy="581978"/>
      </dsp:txXfrm>
    </dsp:sp>
    <dsp:sp modelId="{C3320D64-A958-4A4E-9A8B-C83876133F6A}">
      <dsp:nvSpPr>
        <dsp:cNvPr id="0" name=""/>
        <dsp:cNvSpPr/>
      </dsp:nvSpPr>
      <dsp:spPr>
        <a:xfrm>
          <a:off x="4840175" y="3310830"/>
          <a:ext cx="1289893" cy="644946"/>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MX" sz="2600" kern="1200" dirty="0"/>
        </a:p>
      </dsp:txBody>
      <dsp:txXfrm>
        <a:off x="4871659" y="3342314"/>
        <a:ext cx="1226925" cy="581978"/>
      </dsp:txXfrm>
    </dsp:sp>
    <dsp:sp modelId="{6EB9508C-51C6-4B38-9481-A9AD554D34B4}">
      <dsp:nvSpPr>
        <dsp:cNvPr id="0" name=""/>
        <dsp:cNvSpPr/>
      </dsp:nvSpPr>
      <dsp:spPr>
        <a:xfrm>
          <a:off x="3469853" y="3878436"/>
          <a:ext cx="1289893" cy="644946"/>
        </a:xfrm>
        <a:prstGeom prst="roundRect">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MX" sz="2600" kern="1200" dirty="0"/>
        </a:p>
      </dsp:txBody>
      <dsp:txXfrm>
        <a:off x="3501337" y="3909920"/>
        <a:ext cx="1226925" cy="581978"/>
      </dsp:txXfrm>
    </dsp:sp>
    <dsp:sp modelId="{48B4188A-C64B-44AE-91B1-47CECAEE0E5A}">
      <dsp:nvSpPr>
        <dsp:cNvPr id="0" name=""/>
        <dsp:cNvSpPr/>
      </dsp:nvSpPr>
      <dsp:spPr>
        <a:xfrm>
          <a:off x="2099531" y="3310830"/>
          <a:ext cx="1289893" cy="644946"/>
        </a:xfrm>
        <a:prstGeom prst="roundRect">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MX" sz="2600" kern="1200" dirty="0"/>
        </a:p>
      </dsp:txBody>
      <dsp:txXfrm>
        <a:off x="2131015" y="3342314"/>
        <a:ext cx="1226925" cy="581978"/>
      </dsp:txXfrm>
    </dsp:sp>
    <dsp:sp modelId="{871ABE89-E78D-4165-94DF-475CED03B9EF}">
      <dsp:nvSpPr>
        <dsp:cNvPr id="0" name=""/>
        <dsp:cNvSpPr/>
      </dsp:nvSpPr>
      <dsp:spPr>
        <a:xfrm>
          <a:off x="1531925" y="1940508"/>
          <a:ext cx="1289893" cy="644946"/>
        </a:xfrm>
        <a:prstGeom prst="roundRect">
          <a:avLst/>
        </a:prstGeom>
        <a:blipFill rotWithShape="0">
          <a:blip xmlns:r="http://schemas.openxmlformats.org/officeDocument/2006/relationships" r:embed="rId7"/>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MX" sz="2600" kern="1200" dirty="0"/>
        </a:p>
      </dsp:txBody>
      <dsp:txXfrm>
        <a:off x="1563409" y="1971992"/>
        <a:ext cx="1226925" cy="581978"/>
      </dsp:txXfrm>
    </dsp:sp>
    <dsp:sp modelId="{C5EA8D1D-30AE-41C0-8CCA-00517F888D52}">
      <dsp:nvSpPr>
        <dsp:cNvPr id="0" name=""/>
        <dsp:cNvSpPr/>
      </dsp:nvSpPr>
      <dsp:spPr>
        <a:xfrm>
          <a:off x="2099531" y="570185"/>
          <a:ext cx="1289893" cy="644946"/>
        </a:xfrm>
        <a:prstGeom prst="roundRect">
          <a:avLst/>
        </a:prstGeom>
        <a:blipFill rotWithShape="0">
          <a:blip xmlns:r="http://schemas.openxmlformats.org/officeDocument/2006/relationships" r:embed="rId8"/>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MX" sz="2600" kern="1200" dirty="0"/>
        </a:p>
      </dsp:txBody>
      <dsp:txXfrm>
        <a:off x="2131015" y="601669"/>
        <a:ext cx="1226925" cy="5819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05842-7064-426E-8E81-425FB58AA293}">
      <dsp:nvSpPr>
        <dsp:cNvPr id="0" name=""/>
        <dsp:cNvSpPr/>
      </dsp:nvSpPr>
      <dsp:spPr>
        <a:xfrm>
          <a:off x="339547" y="1298"/>
          <a:ext cx="3210666" cy="19263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kern="1200" dirty="0" smtClean="0"/>
            <a:t>Se publica la Ley Federal de Transparencia y Acceso a la Información Pública Gubernamental (LFTAIPG).</a:t>
          </a:r>
          <a:endParaRPr lang="es-MX" sz="2000" kern="1200" dirty="0"/>
        </a:p>
      </dsp:txBody>
      <dsp:txXfrm>
        <a:off x="339547" y="1298"/>
        <a:ext cx="3210666" cy="1926399"/>
      </dsp:txXfrm>
    </dsp:sp>
    <dsp:sp modelId="{5A7572DF-AB9E-4C20-A709-1BD6CB0D0BF0}">
      <dsp:nvSpPr>
        <dsp:cNvPr id="0" name=""/>
        <dsp:cNvSpPr/>
      </dsp:nvSpPr>
      <dsp:spPr>
        <a:xfrm>
          <a:off x="3871280" y="1298"/>
          <a:ext cx="3210666" cy="192639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kern="1200" dirty="0" smtClean="0"/>
            <a:t>Se habilita el Portal de Obligaciones de Transparencia.</a:t>
          </a:r>
          <a:endParaRPr lang="es-MX" sz="2000" kern="1200" dirty="0"/>
        </a:p>
      </dsp:txBody>
      <dsp:txXfrm>
        <a:off x="3871280" y="1298"/>
        <a:ext cx="3210666" cy="1926399"/>
      </dsp:txXfrm>
    </dsp:sp>
    <dsp:sp modelId="{E3372218-22D2-4D6C-9DD8-F452C492FDD5}">
      <dsp:nvSpPr>
        <dsp:cNvPr id="0" name=""/>
        <dsp:cNvSpPr/>
      </dsp:nvSpPr>
      <dsp:spPr>
        <a:xfrm>
          <a:off x="2105414" y="2248765"/>
          <a:ext cx="3210666" cy="192639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kern="1200" dirty="0" smtClean="0"/>
            <a:t>Se publica el Acuerdo de Interoperabilidad y Datos abiertos de la Administración Publica Federal</a:t>
          </a:r>
          <a:endParaRPr lang="es-MX" sz="2000" kern="1200" dirty="0"/>
        </a:p>
      </dsp:txBody>
      <dsp:txXfrm>
        <a:off x="2105414" y="2248765"/>
        <a:ext cx="3210666" cy="19263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9504D-129D-4507-9FF8-5BC0732C23DD}">
      <dsp:nvSpPr>
        <dsp:cNvPr id="0" name=""/>
        <dsp:cNvSpPr/>
      </dsp:nvSpPr>
      <dsp:spPr>
        <a:xfrm>
          <a:off x="576094" y="0"/>
          <a:ext cx="5976003" cy="66565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pitchFamily="34" charset="0"/>
            </a:rPr>
            <a:t>Lineamientos</a:t>
          </a:r>
          <a:endParaRPr lang="es-MX" sz="1800" kern="1200" dirty="0"/>
        </a:p>
      </dsp:txBody>
      <dsp:txXfrm>
        <a:off x="908921" y="0"/>
        <a:ext cx="5310350" cy="665653"/>
      </dsp:txXfrm>
    </dsp:sp>
    <dsp:sp modelId="{9155AEC1-39BC-4881-A046-27BFCC5BDAD9}">
      <dsp:nvSpPr>
        <dsp:cNvPr id="0" name=""/>
        <dsp:cNvSpPr/>
      </dsp:nvSpPr>
      <dsp:spPr>
        <a:xfrm>
          <a:off x="576094" y="709040"/>
          <a:ext cx="5976003" cy="66565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pitchFamily="34" charset="0"/>
            </a:rPr>
            <a:t>Del piloto al modelo</a:t>
          </a:r>
        </a:p>
      </dsp:txBody>
      <dsp:txXfrm>
        <a:off x="908921" y="709040"/>
        <a:ext cx="5310350" cy="665653"/>
      </dsp:txXfrm>
    </dsp:sp>
    <dsp:sp modelId="{6768107B-3AB4-40E5-88E3-446E43050044}">
      <dsp:nvSpPr>
        <dsp:cNvPr id="0" name=""/>
        <dsp:cNvSpPr/>
      </dsp:nvSpPr>
      <dsp:spPr>
        <a:xfrm>
          <a:off x="576094" y="1467884"/>
          <a:ext cx="5976003" cy="66565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pitchFamily="34" charset="0"/>
            </a:rPr>
            <a:t>Identificar demanda y usuarios potenciales</a:t>
          </a:r>
        </a:p>
      </dsp:txBody>
      <dsp:txXfrm>
        <a:off x="908921" y="1467884"/>
        <a:ext cx="5310350" cy="665653"/>
      </dsp:txXfrm>
    </dsp:sp>
    <dsp:sp modelId="{78019A2A-CD17-4BA4-967F-830C2B696BF3}">
      <dsp:nvSpPr>
        <dsp:cNvPr id="0" name=""/>
        <dsp:cNvSpPr/>
      </dsp:nvSpPr>
      <dsp:spPr>
        <a:xfrm>
          <a:off x="576094" y="2226729"/>
          <a:ext cx="5976003" cy="66565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pitchFamily="34" charset="0"/>
            </a:rPr>
            <a:t>Transparencia por diseño </a:t>
          </a:r>
        </a:p>
      </dsp:txBody>
      <dsp:txXfrm>
        <a:off x="908921" y="2226729"/>
        <a:ext cx="5310350" cy="665653"/>
      </dsp:txXfrm>
    </dsp:sp>
    <dsp:sp modelId="{1DD5122F-A7E9-4637-B14B-FCBD15733AC4}">
      <dsp:nvSpPr>
        <dsp:cNvPr id="0" name=""/>
        <dsp:cNvSpPr/>
      </dsp:nvSpPr>
      <dsp:spPr>
        <a:xfrm>
          <a:off x="576094" y="2985574"/>
          <a:ext cx="5976003" cy="665653"/>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pitchFamily="34" charset="0"/>
            </a:rPr>
            <a:t>Contribuir con el acuerdo de interoperabilidad</a:t>
          </a:r>
          <a:endParaRPr lang="es-MX" sz="1800" kern="1200" dirty="0">
            <a:latin typeface="Trebuchet MS" pitchFamily="34" charset="0"/>
          </a:endParaRPr>
        </a:p>
      </dsp:txBody>
      <dsp:txXfrm>
        <a:off x="908921" y="2985574"/>
        <a:ext cx="5310350" cy="665653"/>
      </dsp:txXfrm>
    </dsp:sp>
    <dsp:sp modelId="{7E17FC1D-C641-4EB3-BE96-A4DF0A50DCD4}">
      <dsp:nvSpPr>
        <dsp:cNvPr id="0" name=""/>
        <dsp:cNvSpPr/>
      </dsp:nvSpPr>
      <dsp:spPr>
        <a:xfrm>
          <a:off x="576094" y="3744419"/>
          <a:ext cx="5976003" cy="66565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pitchFamily="34" charset="0"/>
            </a:rPr>
            <a:t>Acceso a la información pública en tiempo real</a:t>
          </a:r>
        </a:p>
      </dsp:txBody>
      <dsp:txXfrm>
        <a:off x="908921" y="3744419"/>
        <a:ext cx="5310350" cy="6656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99250-DD72-413C-9BA3-484D0DC0B644}">
      <dsp:nvSpPr>
        <dsp:cNvPr id="0" name=""/>
        <dsp:cNvSpPr/>
      </dsp:nvSpPr>
      <dsp:spPr>
        <a:xfrm>
          <a:off x="2109798" y="257979"/>
          <a:ext cx="1959741" cy="1959741"/>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MX" sz="1700" kern="1200" dirty="0" smtClean="0">
              <a:latin typeface="+mj-lt"/>
            </a:rPr>
            <a:t>40 millones de Mexicanos según INEGI</a:t>
          </a:r>
          <a:endParaRPr lang="es-MX" sz="1700" kern="1200" dirty="0">
            <a:latin typeface="+mj-lt"/>
          </a:endParaRPr>
        </a:p>
      </dsp:txBody>
      <dsp:txXfrm>
        <a:off x="2683793" y="831974"/>
        <a:ext cx="1385746" cy="1385746"/>
      </dsp:txXfrm>
    </dsp:sp>
    <dsp:sp modelId="{C048AC97-AD09-4F3C-97A5-C6BC46B8FE43}">
      <dsp:nvSpPr>
        <dsp:cNvPr id="0" name=""/>
        <dsp:cNvSpPr/>
      </dsp:nvSpPr>
      <dsp:spPr>
        <a:xfrm rot="5400000">
          <a:off x="4160059" y="257979"/>
          <a:ext cx="1959741" cy="1959741"/>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MX" sz="1600" kern="1200" dirty="0" smtClean="0">
              <a:latin typeface="+mj-lt"/>
            </a:rPr>
            <a:t>5 millones mas cada año</a:t>
          </a:r>
          <a:endParaRPr lang="es-MX" sz="1600" kern="1200" dirty="0">
            <a:latin typeface="+mj-lt"/>
          </a:endParaRPr>
        </a:p>
      </dsp:txBody>
      <dsp:txXfrm rot="-5400000">
        <a:off x="4160059" y="831974"/>
        <a:ext cx="1385746" cy="1385746"/>
      </dsp:txXfrm>
    </dsp:sp>
    <dsp:sp modelId="{1BD5BFD6-83D8-4D90-9609-5B58B6600921}">
      <dsp:nvSpPr>
        <dsp:cNvPr id="0" name=""/>
        <dsp:cNvSpPr/>
      </dsp:nvSpPr>
      <dsp:spPr>
        <a:xfrm rot="10800000">
          <a:off x="4160059" y="2308241"/>
          <a:ext cx="1959741" cy="1959741"/>
        </a:xfrm>
        <a:prstGeom prst="pieWedg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MX" sz="1600" kern="1200" dirty="0" smtClean="0">
              <a:latin typeface="+mj-lt"/>
            </a:rPr>
            <a:t>Uso constante de tecnologías de información</a:t>
          </a:r>
          <a:endParaRPr lang="es-MX" sz="1600" kern="1200" dirty="0">
            <a:latin typeface="+mj-lt"/>
          </a:endParaRPr>
        </a:p>
      </dsp:txBody>
      <dsp:txXfrm rot="10800000">
        <a:off x="4160059" y="2308241"/>
        <a:ext cx="1385746" cy="1385746"/>
      </dsp:txXfrm>
    </dsp:sp>
    <dsp:sp modelId="{4F8C8A02-1539-4275-995A-3505B9F690DD}">
      <dsp:nvSpPr>
        <dsp:cNvPr id="0" name=""/>
        <dsp:cNvSpPr/>
      </dsp:nvSpPr>
      <dsp:spPr>
        <a:xfrm rot="16200000">
          <a:off x="2109798" y="2308241"/>
          <a:ext cx="1959741" cy="1959741"/>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MX" sz="1600" kern="1200" dirty="0" smtClean="0">
              <a:latin typeface="+mj-lt"/>
            </a:rPr>
            <a:t>Consumo constante de información de manera ubiqua</a:t>
          </a:r>
          <a:endParaRPr lang="es-MX" sz="1600" kern="1200" dirty="0">
            <a:latin typeface="+mj-lt"/>
          </a:endParaRPr>
        </a:p>
      </dsp:txBody>
      <dsp:txXfrm rot="5400000">
        <a:off x="2683793" y="2308241"/>
        <a:ext cx="1385746" cy="1385746"/>
      </dsp:txXfrm>
    </dsp:sp>
    <dsp:sp modelId="{9F8AC324-1677-454D-905B-3C50EE79F6F6}">
      <dsp:nvSpPr>
        <dsp:cNvPr id="0" name=""/>
        <dsp:cNvSpPr/>
      </dsp:nvSpPr>
      <dsp:spPr>
        <a:xfrm>
          <a:off x="3776484" y="1855644"/>
          <a:ext cx="676631" cy="58837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A08F2FE6-D8B1-4573-AD60-96F14A3C0236}">
      <dsp:nvSpPr>
        <dsp:cNvPr id="0" name=""/>
        <dsp:cNvSpPr/>
      </dsp:nvSpPr>
      <dsp:spPr>
        <a:xfrm rot="10800000">
          <a:off x="3776484" y="2081942"/>
          <a:ext cx="676631" cy="58837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73538-3045-4D93-A87A-BE071D83ECB0}">
      <dsp:nvSpPr>
        <dsp:cNvPr id="0" name=""/>
        <dsp:cNvSpPr/>
      </dsp:nvSpPr>
      <dsp:spPr>
        <a:xfrm>
          <a:off x="0" y="237087"/>
          <a:ext cx="8540749" cy="1216800"/>
        </a:xfrm>
        <a:prstGeom prst="round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kern="1200" dirty="0" smtClean="0"/>
            <a:t>¿Cómo se puede liberar toda esa información que es de interés?</a:t>
          </a:r>
          <a:endParaRPr lang="es-MX" sz="2000" kern="1200" dirty="0"/>
        </a:p>
      </dsp:txBody>
      <dsp:txXfrm>
        <a:off x="59399" y="296486"/>
        <a:ext cx="8421951" cy="1098002"/>
      </dsp:txXfrm>
    </dsp:sp>
    <dsp:sp modelId="{4292CA26-94F2-4BCE-8AB2-03EDA7ABF782}">
      <dsp:nvSpPr>
        <dsp:cNvPr id="0" name=""/>
        <dsp:cNvSpPr/>
      </dsp:nvSpPr>
      <dsp:spPr>
        <a:xfrm>
          <a:off x="0" y="1641087"/>
          <a:ext cx="8540749" cy="1216800"/>
        </a:xfrm>
        <a:prstGeom prst="roundRect">
          <a:avLst/>
        </a:prstGeom>
        <a:solidFill>
          <a:schemeClr val="accent4">
            <a:shade val="80000"/>
            <a:hueOff val="-88279"/>
            <a:satOff val="-2183"/>
            <a:lumOff val="12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kern="1200" dirty="0" smtClean="0"/>
            <a:t>¿Como podemos favorecer la transparencia y ser competitivos?</a:t>
          </a:r>
          <a:endParaRPr lang="es-MX" sz="2000" kern="1200" dirty="0"/>
        </a:p>
      </dsp:txBody>
      <dsp:txXfrm>
        <a:off x="59399" y="1700486"/>
        <a:ext cx="8421951" cy="1098002"/>
      </dsp:txXfrm>
    </dsp:sp>
    <dsp:sp modelId="{8715E2F3-F3E0-44FB-8E2B-A7646E0F700C}">
      <dsp:nvSpPr>
        <dsp:cNvPr id="0" name=""/>
        <dsp:cNvSpPr/>
      </dsp:nvSpPr>
      <dsp:spPr>
        <a:xfrm>
          <a:off x="0" y="3045087"/>
          <a:ext cx="8540749" cy="1216800"/>
        </a:xfrm>
        <a:prstGeom prst="roundRect">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kern="1200" dirty="0" smtClean="0"/>
            <a:t>¿Cómo hacerlo en el ámbito de la Sociedad de la Información?</a:t>
          </a:r>
          <a:endParaRPr lang="es-MX" sz="2000" kern="1200" dirty="0"/>
        </a:p>
      </dsp:txBody>
      <dsp:txXfrm>
        <a:off x="59399" y="3104486"/>
        <a:ext cx="8421951"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839B3-CCD1-4F7F-8E04-3AE59DC9D70F}">
      <dsp:nvSpPr>
        <dsp:cNvPr id="0" name=""/>
        <dsp:cNvSpPr/>
      </dsp:nvSpPr>
      <dsp:spPr>
        <a:xfrm>
          <a:off x="0" y="0"/>
          <a:ext cx="6096000" cy="3810000"/>
        </a:xfrm>
        <a:prstGeom prst="swooshArrow">
          <a:avLst>
            <a:gd name="adj1" fmla="val 25000"/>
            <a:gd name="adj2" fmla="val 25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C676028E-0605-4427-A19B-63518F30F21D}">
      <dsp:nvSpPr>
        <dsp:cNvPr id="0" name=""/>
        <dsp:cNvSpPr/>
      </dsp:nvSpPr>
      <dsp:spPr>
        <a:xfrm>
          <a:off x="1417320" y="2203449"/>
          <a:ext cx="213360" cy="213360"/>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92F35775-4D84-48DA-9308-97F5D13EC21C}">
      <dsp:nvSpPr>
        <dsp:cNvPr id="0" name=""/>
        <dsp:cNvSpPr/>
      </dsp:nvSpPr>
      <dsp:spPr>
        <a:xfrm>
          <a:off x="1524000" y="2310129"/>
          <a:ext cx="1981200" cy="162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55" tIns="0" rIns="0" bIns="0" numCol="1" spcCol="1270" anchor="t" anchorCtr="0">
          <a:noAutofit/>
        </a:bodyPr>
        <a:lstStyle/>
        <a:p>
          <a:pPr lvl="0" algn="l" defTabSz="711200">
            <a:lnSpc>
              <a:spcPct val="90000"/>
            </a:lnSpc>
            <a:spcBef>
              <a:spcPct val="0"/>
            </a:spcBef>
            <a:spcAft>
              <a:spcPct val="35000"/>
            </a:spcAft>
          </a:pPr>
          <a:endParaRPr lang="es-MX" sz="1600" kern="1200" dirty="0" smtClean="0">
            <a:latin typeface="Trebuchet MS" pitchFamily="34" charset="0"/>
          </a:endParaRPr>
        </a:p>
        <a:p>
          <a:pPr lvl="0" algn="l" defTabSz="711200">
            <a:lnSpc>
              <a:spcPct val="90000"/>
            </a:lnSpc>
            <a:spcBef>
              <a:spcPct val="0"/>
            </a:spcBef>
            <a:spcAft>
              <a:spcPct val="35000"/>
            </a:spcAft>
          </a:pPr>
          <a:r>
            <a:rPr lang="es-MX" sz="1600" b="1" kern="1200" dirty="0" smtClean="0">
              <a:solidFill>
                <a:schemeClr val="accent4">
                  <a:lumMod val="75000"/>
                </a:schemeClr>
              </a:solidFill>
              <a:latin typeface="Trebuchet MS" pitchFamily="34" charset="0"/>
            </a:rPr>
            <a:t>información que se entrega por una solicitud en </a:t>
          </a:r>
          <a:r>
            <a:rPr lang="es-MX" sz="1600" b="1" i="1" kern="1200" dirty="0" smtClean="0">
              <a:solidFill>
                <a:schemeClr val="accent4">
                  <a:lumMod val="75000"/>
                </a:schemeClr>
              </a:solidFill>
              <a:latin typeface="Trebuchet MS" pitchFamily="34" charset="0"/>
            </a:rPr>
            <a:t>Infomex</a:t>
          </a:r>
          <a:r>
            <a:rPr lang="es-MX" sz="1600" b="1" kern="1200" dirty="0" smtClean="0">
              <a:solidFill>
                <a:schemeClr val="accent4">
                  <a:lumMod val="75000"/>
                </a:schemeClr>
              </a:solidFill>
              <a:latin typeface="Trebuchet MS" pitchFamily="34" charset="0"/>
            </a:rPr>
            <a:t> y por oficio </a:t>
          </a:r>
          <a:r>
            <a:rPr lang="es-MX" sz="1600" b="1" i="1" kern="1200" dirty="0" smtClean="0">
              <a:solidFill>
                <a:schemeClr val="accent4">
                  <a:lumMod val="75000"/>
                </a:schemeClr>
              </a:solidFill>
              <a:latin typeface="Trebuchet MS" pitchFamily="34" charset="0"/>
            </a:rPr>
            <a:t>POT</a:t>
          </a:r>
          <a:endParaRPr lang="es-MX" sz="1600" b="1" kern="1200" dirty="0">
            <a:solidFill>
              <a:schemeClr val="accent4">
                <a:lumMod val="75000"/>
              </a:schemeClr>
            </a:solidFill>
          </a:endParaRPr>
        </a:p>
      </dsp:txBody>
      <dsp:txXfrm>
        <a:off x="1524000" y="2310129"/>
        <a:ext cx="1981200" cy="1626870"/>
      </dsp:txXfrm>
    </dsp:sp>
    <dsp:sp modelId="{DB9913DD-9A80-42CF-84C5-C66213570FE9}">
      <dsp:nvSpPr>
        <dsp:cNvPr id="0" name=""/>
        <dsp:cNvSpPr/>
      </dsp:nvSpPr>
      <dsp:spPr>
        <a:xfrm>
          <a:off x="3383280" y="1231899"/>
          <a:ext cx="365760" cy="365760"/>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5F9CC87B-7B52-470F-B31D-A1B81F3E11ED}">
      <dsp:nvSpPr>
        <dsp:cNvPr id="0" name=""/>
        <dsp:cNvSpPr/>
      </dsp:nvSpPr>
      <dsp:spPr>
        <a:xfrm>
          <a:off x="3456381" y="1541779"/>
          <a:ext cx="1981200" cy="2522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lvl="0" algn="l" defTabSz="844550">
            <a:lnSpc>
              <a:spcPct val="90000"/>
            </a:lnSpc>
            <a:spcBef>
              <a:spcPct val="0"/>
            </a:spcBef>
            <a:spcAft>
              <a:spcPct val="35000"/>
            </a:spcAft>
          </a:pPr>
          <a:endParaRPr lang="es-MX" sz="1900" b="1" kern="1200" dirty="0" smtClean="0">
            <a:solidFill>
              <a:schemeClr val="accent4">
                <a:lumMod val="75000"/>
              </a:schemeClr>
            </a:solidFill>
            <a:latin typeface="Trebuchet MS" pitchFamily="34" charset="0"/>
          </a:endParaRPr>
        </a:p>
        <a:p>
          <a:pPr lvl="0" algn="l" defTabSz="844550">
            <a:lnSpc>
              <a:spcPct val="90000"/>
            </a:lnSpc>
            <a:spcBef>
              <a:spcPct val="0"/>
            </a:spcBef>
            <a:spcAft>
              <a:spcPct val="35000"/>
            </a:spcAft>
          </a:pPr>
          <a:r>
            <a:rPr lang="es-MX" sz="1600" b="1" kern="1200" dirty="0" smtClean="0">
              <a:solidFill>
                <a:schemeClr val="accent4">
                  <a:lumMod val="75000"/>
                </a:schemeClr>
              </a:solidFill>
              <a:latin typeface="Trebuchet MS" pitchFamily="34" charset="0"/>
            </a:rPr>
            <a:t>información que se publica proactivamente basados en la fracción XVII Art. 7</a:t>
          </a:r>
          <a:endParaRPr lang="es-MX" sz="1600" b="1" kern="1200" dirty="0">
            <a:solidFill>
              <a:schemeClr val="accent4">
                <a:lumMod val="75000"/>
              </a:schemeClr>
            </a:solidFill>
          </a:endParaRPr>
        </a:p>
      </dsp:txBody>
      <dsp:txXfrm>
        <a:off x="3456381" y="1541779"/>
        <a:ext cx="1981200" cy="2522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677A-107A-43D6-8BFD-FCAB32FF49F6}">
      <dsp:nvSpPr>
        <dsp:cNvPr id="0" name=""/>
        <dsp:cNvSpPr/>
      </dsp:nvSpPr>
      <dsp:spPr>
        <a:xfrm>
          <a:off x="3306165" y="1481050"/>
          <a:ext cx="1668588" cy="11018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Información  Relevante</a:t>
          </a:r>
          <a:endParaRPr lang="es-MX" sz="1600" b="1" kern="1200" dirty="0"/>
        </a:p>
      </dsp:txBody>
      <dsp:txXfrm>
        <a:off x="3550524" y="1642419"/>
        <a:ext cx="1179870" cy="779160"/>
      </dsp:txXfrm>
    </dsp:sp>
    <dsp:sp modelId="{B02049C9-AFF0-4E61-966D-FC650CC81CBF}">
      <dsp:nvSpPr>
        <dsp:cNvPr id="0" name=""/>
        <dsp:cNvSpPr/>
      </dsp:nvSpPr>
      <dsp:spPr>
        <a:xfrm rot="16125818">
          <a:off x="3739711" y="1090597"/>
          <a:ext cx="761291" cy="19904"/>
        </a:xfrm>
        <a:custGeom>
          <a:avLst/>
          <a:gdLst/>
          <a:ahLst/>
          <a:cxnLst/>
          <a:rect l="0" t="0" r="0" b="0"/>
          <a:pathLst>
            <a:path>
              <a:moveTo>
                <a:pt x="0" y="9952"/>
              </a:moveTo>
              <a:lnTo>
                <a:pt x="761291" y="995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b="1" kern="1200" dirty="0"/>
        </a:p>
      </dsp:txBody>
      <dsp:txXfrm rot="10800000">
        <a:off x="4101325" y="1081517"/>
        <a:ext cx="38064" cy="38064"/>
      </dsp:txXfrm>
    </dsp:sp>
    <dsp:sp modelId="{DE460805-F6C6-436B-850F-21CFB474348B}">
      <dsp:nvSpPr>
        <dsp:cNvPr id="0" name=""/>
        <dsp:cNvSpPr/>
      </dsp:nvSpPr>
      <dsp:spPr>
        <a:xfrm>
          <a:off x="3384373" y="17"/>
          <a:ext cx="1440002" cy="71999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latin typeface="Trebuchet MS" pitchFamily="34" charset="0"/>
            </a:rPr>
            <a:t>Accesible</a:t>
          </a:r>
          <a:endParaRPr lang="es-MX" sz="1200" b="1" kern="1200" dirty="0"/>
        </a:p>
      </dsp:txBody>
      <dsp:txXfrm>
        <a:off x="3595256" y="105458"/>
        <a:ext cx="1018236" cy="509114"/>
      </dsp:txXfrm>
    </dsp:sp>
    <dsp:sp modelId="{29C0FF1F-C8C7-410C-AB81-A28BB0B0F8B8}">
      <dsp:nvSpPr>
        <dsp:cNvPr id="0" name=""/>
        <dsp:cNvSpPr/>
      </dsp:nvSpPr>
      <dsp:spPr>
        <a:xfrm rot="19575405">
          <a:off x="4623445" y="1288802"/>
          <a:ext cx="1229347" cy="19904"/>
        </a:xfrm>
        <a:custGeom>
          <a:avLst/>
          <a:gdLst/>
          <a:ahLst/>
          <a:cxnLst/>
          <a:rect l="0" t="0" r="0" b="0"/>
          <a:pathLst>
            <a:path>
              <a:moveTo>
                <a:pt x="0" y="9952"/>
              </a:moveTo>
              <a:lnTo>
                <a:pt x="1229347" y="995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b="1" kern="1200" dirty="0"/>
        </a:p>
      </dsp:txBody>
      <dsp:txXfrm>
        <a:off x="5207385" y="1268020"/>
        <a:ext cx="61467" cy="61467"/>
      </dsp:txXfrm>
    </dsp:sp>
    <dsp:sp modelId="{53678FF1-1135-4A3F-B33D-BCB7AD6C1D71}">
      <dsp:nvSpPr>
        <dsp:cNvPr id="0" name=""/>
        <dsp:cNvSpPr/>
      </dsp:nvSpPr>
      <dsp:spPr>
        <a:xfrm>
          <a:off x="5460684" y="309114"/>
          <a:ext cx="1440002" cy="71999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latin typeface="Trebuchet MS" pitchFamily="34" charset="0"/>
            </a:rPr>
            <a:t>Comprensible</a:t>
          </a:r>
        </a:p>
      </dsp:txBody>
      <dsp:txXfrm>
        <a:off x="5671567" y="414555"/>
        <a:ext cx="1018236" cy="509114"/>
      </dsp:txXfrm>
    </dsp:sp>
    <dsp:sp modelId="{FC045F0F-F938-4E0F-B772-1240C29A3378}">
      <dsp:nvSpPr>
        <dsp:cNvPr id="0" name=""/>
        <dsp:cNvSpPr/>
      </dsp:nvSpPr>
      <dsp:spPr>
        <a:xfrm rot="21522146">
          <a:off x="4974144" y="1992616"/>
          <a:ext cx="931371" cy="19904"/>
        </a:xfrm>
        <a:custGeom>
          <a:avLst/>
          <a:gdLst/>
          <a:ahLst/>
          <a:cxnLst/>
          <a:rect l="0" t="0" r="0" b="0"/>
          <a:pathLst>
            <a:path>
              <a:moveTo>
                <a:pt x="0" y="9952"/>
              </a:moveTo>
              <a:lnTo>
                <a:pt x="931371" y="995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b="1" kern="1200" dirty="0"/>
        </a:p>
      </dsp:txBody>
      <dsp:txXfrm>
        <a:off x="5416546" y="1979283"/>
        <a:ext cx="46568" cy="46568"/>
      </dsp:txXfrm>
    </dsp:sp>
    <dsp:sp modelId="{959E47BB-CC38-4D2C-90E4-8E91AAA45454}">
      <dsp:nvSpPr>
        <dsp:cNvPr id="0" name=""/>
        <dsp:cNvSpPr/>
      </dsp:nvSpPr>
      <dsp:spPr>
        <a:xfrm>
          <a:off x="5904659" y="1615732"/>
          <a:ext cx="1440002" cy="71999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latin typeface="Trebuchet MS" pitchFamily="34" charset="0"/>
            </a:rPr>
            <a:t>Veraz</a:t>
          </a:r>
        </a:p>
      </dsp:txBody>
      <dsp:txXfrm>
        <a:off x="6115542" y="1721173"/>
        <a:ext cx="1018236" cy="509114"/>
      </dsp:txXfrm>
    </dsp:sp>
    <dsp:sp modelId="{0CC43EA3-AC27-4FA0-BC71-86B72F2F66AC}">
      <dsp:nvSpPr>
        <dsp:cNvPr id="0" name=""/>
        <dsp:cNvSpPr/>
      </dsp:nvSpPr>
      <dsp:spPr>
        <a:xfrm rot="1591285">
          <a:off x="4737563" y="2644909"/>
          <a:ext cx="1301987" cy="19904"/>
        </a:xfrm>
        <a:custGeom>
          <a:avLst/>
          <a:gdLst/>
          <a:ahLst/>
          <a:cxnLst/>
          <a:rect l="0" t="0" r="0" b="0"/>
          <a:pathLst>
            <a:path>
              <a:moveTo>
                <a:pt x="0" y="9952"/>
              </a:moveTo>
              <a:lnTo>
                <a:pt x="1301987" y="995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b="1" kern="1200" dirty="0"/>
        </a:p>
      </dsp:txBody>
      <dsp:txXfrm>
        <a:off x="5356007" y="2622311"/>
        <a:ext cx="65099" cy="65099"/>
      </dsp:txXfrm>
    </dsp:sp>
    <dsp:sp modelId="{8D038154-D2E2-4039-9F74-36D8E3D3BFA3}">
      <dsp:nvSpPr>
        <dsp:cNvPr id="0" name=""/>
        <dsp:cNvSpPr/>
      </dsp:nvSpPr>
      <dsp:spPr>
        <a:xfrm>
          <a:off x="5760644" y="2839868"/>
          <a:ext cx="1440002" cy="71999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latin typeface="Trebuchet MS" pitchFamily="34" charset="0"/>
            </a:rPr>
            <a:t>Explícita</a:t>
          </a:r>
        </a:p>
      </dsp:txBody>
      <dsp:txXfrm>
        <a:off x="5971527" y="2945309"/>
        <a:ext cx="1018236" cy="509114"/>
      </dsp:txXfrm>
    </dsp:sp>
    <dsp:sp modelId="{15B6D2C4-33A8-416E-8BA1-D4C9FFC3502C}">
      <dsp:nvSpPr>
        <dsp:cNvPr id="0" name=""/>
        <dsp:cNvSpPr/>
      </dsp:nvSpPr>
      <dsp:spPr>
        <a:xfrm rot="5326142">
          <a:off x="3779859" y="2953468"/>
          <a:ext cx="761229" cy="19904"/>
        </a:xfrm>
        <a:custGeom>
          <a:avLst/>
          <a:gdLst/>
          <a:ahLst/>
          <a:cxnLst/>
          <a:rect l="0" t="0" r="0" b="0"/>
          <a:pathLst>
            <a:path>
              <a:moveTo>
                <a:pt x="0" y="9952"/>
              </a:moveTo>
              <a:lnTo>
                <a:pt x="761229" y="995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b="1" kern="1200" dirty="0"/>
        </a:p>
      </dsp:txBody>
      <dsp:txXfrm>
        <a:off x="4141443" y="2944390"/>
        <a:ext cx="38061" cy="38061"/>
      </dsp:txXfrm>
    </dsp:sp>
    <dsp:sp modelId="{8C87282A-822B-4F40-B704-62237F05B507}">
      <dsp:nvSpPr>
        <dsp:cNvPr id="0" name=""/>
        <dsp:cNvSpPr/>
      </dsp:nvSpPr>
      <dsp:spPr>
        <a:xfrm>
          <a:off x="3456385" y="3343927"/>
          <a:ext cx="1440002" cy="719996"/>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latin typeface="Trebuchet MS" pitchFamily="34" charset="0"/>
            </a:rPr>
            <a:t>Actual</a:t>
          </a:r>
          <a:endParaRPr lang="es-MX" sz="1200" b="1" kern="1200" dirty="0"/>
        </a:p>
      </dsp:txBody>
      <dsp:txXfrm>
        <a:off x="3667268" y="3449368"/>
        <a:ext cx="1018236" cy="509114"/>
      </dsp:txXfrm>
    </dsp:sp>
    <dsp:sp modelId="{EF47D6AA-EA2F-49E1-924E-FA6241FEDE62}">
      <dsp:nvSpPr>
        <dsp:cNvPr id="0" name=""/>
        <dsp:cNvSpPr/>
      </dsp:nvSpPr>
      <dsp:spPr>
        <a:xfrm rot="9021483">
          <a:off x="2492252" y="2650583"/>
          <a:ext cx="1087338" cy="19904"/>
        </a:xfrm>
        <a:custGeom>
          <a:avLst/>
          <a:gdLst/>
          <a:ahLst/>
          <a:cxnLst/>
          <a:rect l="0" t="0" r="0" b="0"/>
          <a:pathLst>
            <a:path>
              <a:moveTo>
                <a:pt x="0" y="9952"/>
              </a:moveTo>
              <a:lnTo>
                <a:pt x="1087338" y="995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b="1" kern="1200" dirty="0"/>
        </a:p>
      </dsp:txBody>
      <dsp:txXfrm rot="10800000">
        <a:off x="3008738" y="2633351"/>
        <a:ext cx="54366" cy="54366"/>
      </dsp:txXfrm>
    </dsp:sp>
    <dsp:sp modelId="{BDE2F0DC-FE87-4B63-8799-93EE346A0B44}">
      <dsp:nvSpPr>
        <dsp:cNvPr id="0" name=""/>
        <dsp:cNvSpPr/>
      </dsp:nvSpPr>
      <dsp:spPr>
        <a:xfrm>
          <a:off x="1368156" y="2839859"/>
          <a:ext cx="1440002" cy="71999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latin typeface="Trebuchet MS" pitchFamily="34" charset="0"/>
            </a:rPr>
            <a:t>Exhaustiva / Completa  </a:t>
          </a:r>
        </a:p>
      </dsp:txBody>
      <dsp:txXfrm>
        <a:off x="1579039" y="2945300"/>
        <a:ext cx="1018236" cy="509114"/>
      </dsp:txXfrm>
    </dsp:sp>
    <dsp:sp modelId="{63CEA337-8397-413B-9CA6-FF63A3593C1B}">
      <dsp:nvSpPr>
        <dsp:cNvPr id="0" name=""/>
        <dsp:cNvSpPr/>
      </dsp:nvSpPr>
      <dsp:spPr>
        <a:xfrm rot="10778845">
          <a:off x="2304041" y="2030265"/>
          <a:ext cx="1002170" cy="19904"/>
        </a:xfrm>
        <a:custGeom>
          <a:avLst/>
          <a:gdLst/>
          <a:ahLst/>
          <a:cxnLst/>
          <a:rect l="0" t="0" r="0" b="0"/>
          <a:pathLst>
            <a:path>
              <a:moveTo>
                <a:pt x="0" y="9952"/>
              </a:moveTo>
              <a:lnTo>
                <a:pt x="1002170" y="995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b="1" kern="1200" dirty="0"/>
        </a:p>
      </dsp:txBody>
      <dsp:txXfrm rot="10800000">
        <a:off x="2780072" y="2015162"/>
        <a:ext cx="50108" cy="50108"/>
      </dsp:txXfrm>
    </dsp:sp>
    <dsp:sp modelId="{BAC5F532-6135-414B-BC3B-8D7AA8C20602}">
      <dsp:nvSpPr>
        <dsp:cNvPr id="0" name=""/>
        <dsp:cNvSpPr/>
      </dsp:nvSpPr>
      <dsp:spPr>
        <a:xfrm>
          <a:off x="864102" y="1687732"/>
          <a:ext cx="1440002" cy="71999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latin typeface="Trebuchet MS" pitchFamily="34" charset="0"/>
            </a:rPr>
            <a:t>Reutilizable</a:t>
          </a:r>
        </a:p>
      </dsp:txBody>
      <dsp:txXfrm>
        <a:off x="1074985" y="1793173"/>
        <a:ext cx="1018236" cy="509114"/>
      </dsp:txXfrm>
    </dsp:sp>
    <dsp:sp modelId="{7BA61809-7C4C-487B-BAF3-D550E3311C1D}">
      <dsp:nvSpPr>
        <dsp:cNvPr id="0" name=""/>
        <dsp:cNvSpPr/>
      </dsp:nvSpPr>
      <dsp:spPr>
        <a:xfrm rot="12767166">
          <a:off x="2748946" y="1403693"/>
          <a:ext cx="863009" cy="19904"/>
        </a:xfrm>
        <a:custGeom>
          <a:avLst/>
          <a:gdLst/>
          <a:ahLst/>
          <a:cxnLst/>
          <a:rect l="0" t="0" r="0" b="0"/>
          <a:pathLst>
            <a:path>
              <a:moveTo>
                <a:pt x="0" y="9952"/>
              </a:moveTo>
              <a:lnTo>
                <a:pt x="863009" y="995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rot="10800000">
        <a:off x="3158875" y="1392070"/>
        <a:ext cx="43150" cy="43150"/>
      </dsp:txXfrm>
    </dsp:sp>
    <dsp:sp modelId="{83E84EEB-E161-4084-9C1F-082251AD1E7F}">
      <dsp:nvSpPr>
        <dsp:cNvPr id="0" name=""/>
        <dsp:cNvSpPr/>
      </dsp:nvSpPr>
      <dsp:spPr>
        <a:xfrm>
          <a:off x="1656185" y="535610"/>
          <a:ext cx="1440002" cy="71999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latin typeface="Trebuchet MS" pitchFamily="34" charset="0"/>
            </a:rPr>
            <a:t>Pública</a:t>
          </a:r>
        </a:p>
      </dsp:txBody>
      <dsp:txXfrm>
        <a:off x="1867068" y="641051"/>
        <a:ext cx="1018236" cy="509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4C19C-5D00-4868-9816-904A18EEA39B}">
      <dsp:nvSpPr>
        <dsp:cNvPr id="0" name=""/>
        <dsp:cNvSpPr/>
      </dsp:nvSpPr>
      <dsp:spPr>
        <a:xfrm>
          <a:off x="-4561035" y="-704476"/>
          <a:ext cx="5473353" cy="5473353"/>
        </a:xfrm>
        <a:prstGeom prst="blockArc">
          <a:avLst>
            <a:gd name="adj1" fmla="val 18900000"/>
            <a:gd name="adj2" fmla="val 2700000"/>
            <a:gd name="adj3" fmla="val 39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676476-355A-45D5-9C69-16C241012C3E}">
      <dsp:nvSpPr>
        <dsp:cNvPr id="0" name=""/>
        <dsp:cNvSpPr/>
      </dsp:nvSpPr>
      <dsp:spPr>
        <a:xfrm>
          <a:off x="747138" y="580640"/>
          <a:ext cx="6325015" cy="11611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637" tIns="45720" rIns="45720" bIns="45720" numCol="1" spcCol="1270" anchor="ctr" anchorCtr="0">
          <a:noAutofit/>
        </a:bodyPr>
        <a:lstStyle/>
        <a:p>
          <a:pPr lvl="0" algn="l" defTabSz="800100" rtl="0">
            <a:lnSpc>
              <a:spcPct val="90000"/>
            </a:lnSpc>
            <a:spcBef>
              <a:spcPct val="0"/>
            </a:spcBef>
            <a:spcAft>
              <a:spcPct val="35000"/>
            </a:spcAft>
          </a:pPr>
          <a:r>
            <a:rPr lang="es-MX" sz="1800" kern="1200" dirty="0" smtClean="0">
              <a:latin typeface="Trebuchet MS" pitchFamily="34" charset="0"/>
            </a:rPr>
            <a:t>Identificando la demanda por Infomex</a:t>
          </a:r>
          <a:endParaRPr lang="es-MX" sz="1800" kern="1200" dirty="0">
            <a:latin typeface="Trebuchet MS" pitchFamily="34" charset="0"/>
          </a:endParaRPr>
        </a:p>
        <a:p>
          <a:pPr marL="171450" lvl="1" indent="-171450" algn="l" defTabSz="800100" rtl="0">
            <a:lnSpc>
              <a:spcPct val="90000"/>
            </a:lnSpc>
            <a:spcBef>
              <a:spcPct val="0"/>
            </a:spcBef>
            <a:spcAft>
              <a:spcPct val="15000"/>
            </a:spcAft>
            <a:buChar char="••"/>
          </a:pPr>
          <a:r>
            <a:rPr lang="es-MX" sz="1800" kern="1200" dirty="0" smtClean="0">
              <a:latin typeface="Trebuchet MS" pitchFamily="34" charset="0"/>
            </a:rPr>
            <a:t>Metodología con bases en muestras para identificar los temas </a:t>
          </a:r>
          <a:r>
            <a:rPr lang="es-MX" sz="1800" i="1" kern="1200" dirty="0" smtClean="0">
              <a:latin typeface="Trebuchet MS" pitchFamily="34" charset="0"/>
            </a:rPr>
            <a:t>relevantes</a:t>
          </a:r>
          <a:r>
            <a:rPr lang="es-MX" sz="1800" kern="1200" dirty="0" smtClean="0">
              <a:latin typeface="Trebuchet MS" pitchFamily="34" charset="0"/>
            </a:rPr>
            <a:t> según frecuencia.</a:t>
          </a:r>
          <a:endParaRPr lang="es-MX" sz="1800" kern="1200" dirty="0">
            <a:latin typeface="Trebuchet MS" pitchFamily="34" charset="0"/>
          </a:endParaRPr>
        </a:p>
      </dsp:txBody>
      <dsp:txXfrm>
        <a:off x="747138" y="580640"/>
        <a:ext cx="6325015" cy="1161117"/>
      </dsp:txXfrm>
    </dsp:sp>
    <dsp:sp modelId="{7A307D4D-D2F6-413D-8601-33A496C159EF}">
      <dsp:nvSpPr>
        <dsp:cNvPr id="0" name=""/>
        <dsp:cNvSpPr/>
      </dsp:nvSpPr>
      <dsp:spPr>
        <a:xfrm>
          <a:off x="21439" y="435500"/>
          <a:ext cx="1451397" cy="145139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9819E3-2578-4813-8A0E-55CCE82F184F}">
      <dsp:nvSpPr>
        <dsp:cNvPr id="0" name=""/>
        <dsp:cNvSpPr/>
      </dsp:nvSpPr>
      <dsp:spPr>
        <a:xfrm>
          <a:off x="747138" y="2322642"/>
          <a:ext cx="6325015" cy="1161117"/>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637" tIns="45720" rIns="45720" bIns="45720" numCol="1" spcCol="1270" anchor="ctr" anchorCtr="0">
          <a:noAutofit/>
        </a:bodyPr>
        <a:lstStyle/>
        <a:p>
          <a:pPr lvl="0" algn="l" defTabSz="800100" rtl="0">
            <a:lnSpc>
              <a:spcPct val="90000"/>
            </a:lnSpc>
            <a:spcBef>
              <a:spcPct val="0"/>
            </a:spcBef>
            <a:spcAft>
              <a:spcPct val="35000"/>
            </a:spcAft>
          </a:pPr>
          <a:r>
            <a:rPr lang="es-MX" sz="1800" kern="1200" dirty="0" smtClean="0">
              <a:latin typeface="Trebuchet MS" pitchFamily="34" charset="0"/>
            </a:rPr>
            <a:t>Organizaciones de la Sociedad Civil</a:t>
          </a:r>
          <a:endParaRPr lang="es-MX" sz="1800" kern="1200" dirty="0">
            <a:latin typeface="Trebuchet MS" pitchFamily="34" charset="0"/>
          </a:endParaRPr>
        </a:p>
      </dsp:txBody>
      <dsp:txXfrm>
        <a:off x="747138" y="2322642"/>
        <a:ext cx="6325015" cy="1161117"/>
      </dsp:txXfrm>
    </dsp:sp>
    <dsp:sp modelId="{65249198-F2F8-4010-8FE7-42F8B1D0671F}">
      <dsp:nvSpPr>
        <dsp:cNvPr id="0" name=""/>
        <dsp:cNvSpPr/>
      </dsp:nvSpPr>
      <dsp:spPr>
        <a:xfrm>
          <a:off x="21439" y="2177502"/>
          <a:ext cx="1451397" cy="1451397"/>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56785-D8F1-4BEB-B0D8-84453F121F1B}">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D79F4A-CEF5-41BE-B82A-4CAC177AFA5D}">
      <dsp:nvSpPr>
        <dsp:cNvPr id="0" name=""/>
        <dsp:cNvSpPr/>
      </dsp:nvSpPr>
      <dsp:spPr>
        <a:xfrm>
          <a:off x="747064" y="580583"/>
          <a:ext cx="6323497" cy="11610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latin typeface="Trebuchet MS" pitchFamily="34" charset="0"/>
            </a:rPr>
            <a:t>Convenios para publicar la información de preferencia bases de datos en formatos reutilizables.</a:t>
          </a:r>
          <a:endParaRPr lang="es-MX" sz="1800" kern="1200" dirty="0"/>
        </a:p>
      </dsp:txBody>
      <dsp:txXfrm>
        <a:off x="747064" y="580583"/>
        <a:ext cx="6323497" cy="1161003"/>
      </dsp:txXfrm>
    </dsp:sp>
    <dsp:sp modelId="{4A9150FC-1CA6-42CE-B103-8E2CED8EC404}">
      <dsp:nvSpPr>
        <dsp:cNvPr id="0" name=""/>
        <dsp:cNvSpPr/>
      </dsp:nvSpPr>
      <dsp:spPr>
        <a:xfrm>
          <a:off x="21437" y="435457"/>
          <a:ext cx="1451254" cy="145125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054F75-05DD-4976-86CD-D6630C2DAD98}">
      <dsp:nvSpPr>
        <dsp:cNvPr id="0" name=""/>
        <dsp:cNvSpPr/>
      </dsp:nvSpPr>
      <dsp:spPr>
        <a:xfrm>
          <a:off x="747064" y="2322413"/>
          <a:ext cx="6323497" cy="11610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latin typeface="Trebuchet MS" pitchFamily="34" charset="0"/>
            </a:rPr>
            <a:t>Iniciativa </a:t>
          </a:r>
          <a:r>
            <a:rPr lang="es-MX" sz="1800" i="1" kern="1200" dirty="0" smtClean="0">
              <a:latin typeface="Trebuchet MS" pitchFamily="34" charset="0"/>
            </a:rPr>
            <a:t>Alianza para el Gobierno Abierto (AGA)</a:t>
          </a:r>
          <a:endParaRPr lang="es-MX" sz="1800" kern="1200" dirty="0" smtClean="0">
            <a:latin typeface="Trebuchet MS" pitchFamily="34" charset="0"/>
          </a:endParaRPr>
        </a:p>
      </dsp:txBody>
      <dsp:txXfrm>
        <a:off x="747064" y="2322413"/>
        <a:ext cx="6323497" cy="1161003"/>
      </dsp:txXfrm>
    </dsp:sp>
    <dsp:sp modelId="{A92A1C7A-66C6-4981-9876-82A4160F9A6C}">
      <dsp:nvSpPr>
        <dsp:cNvPr id="0" name=""/>
        <dsp:cNvSpPr/>
      </dsp:nvSpPr>
      <dsp:spPr>
        <a:xfrm>
          <a:off x="21437" y="2177288"/>
          <a:ext cx="1451254" cy="145125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1DE74-22CF-461C-A695-A8DCE8BA7538}">
      <dsp:nvSpPr>
        <dsp:cNvPr id="0" name=""/>
        <dsp:cNvSpPr/>
      </dsp:nvSpPr>
      <dsp:spPr>
        <a:xfrm>
          <a:off x="0" y="336937"/>
          <a:ext cx="5112567" cy="1872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s-MX" sz="2200" kern="1200" dirty="0" smtClean="0"/>
            <a:t>Categorías en el análisis 80-20</a:t>
          </a:r>
          <a:endParaRPr lang="es-MX" sz="2200" kern="1200" dirty="0"/>
        </a:p>
      </dsp:txBody>
      <dsp:txXfrm>
        <a:off x="0" y="336937"/>
        <a:ext cx="5112567" cy="1872000"/>
      </dsp:txXfrm>
    </dsp:sp>
    <dsp:sp modelId="{6C64CA28-DE7A-452B-9C89-16B632D2EB53}">
      <dsp:nvSpPr>
        <dsp:cNvPr id="0" name=""/>
        <dsp:cNvSpPr/>
      </dsp:nvSpPr>
      <dsp:spPr>
        <a:xfrm>
          <a:off x="0" y="2208937"/>
          <a:ext cx="5112567" cy="285479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150000"/>
            </a:lnSpc>
            <a:spcBef>
              <a:spcPct val="0"/>
            </a:spcBef>
            <a:spcAft>
              <a:spcPct val="15000"/>
            </a:spcAft>
            <a:buChar char="••"/>
          </a:pPr>
          <a:r>
            <a:rPr lang="es-MX" sz="2000" kern="1200" dirty="0" smtClean="0"/>
            <a:t>Información estadística (100%)</a:t>
          </a:r>
          <a:endParaRPr lang="es-MX" sz="2000" kern="1200" dirty="0"/>
        </a:p>
        <a:p>
          <a:pPr marL="228600" lvl="1" indent="-228600" algn="l" defTabSz="889000" rtl="0">
            <a:lnSpc>
              <a:spcPct val="150000"/>
            </a:lnSpc>
            <a:spcBef>
              <a:spcPct val="0"/>
            </a:spcBef>
            <a:spcAft>
              <a:spcPct val="15000"/>
            </a:spcAft>
            <a:buChar char="••"/>
          </a:pPr>
          <a:r>
            <a:rPr lang="es-MX" sz="2000" kern="1200" dirty="0" smtClean="0"/>
            <a:t>Trámites (88%)</a:t>
          </a:r>
          <a:endParaRPr lang="es-MX" sz="2000" kern="1200" dirty="0"/>
        </a:p>
        <a:p>
          <a:pPr marL="228600" lvl="1" indent="-228600" algn="l" defTabSz="889000" rtl="0">
            <a:lnSpc>
              <a:spcPct val="150000"/>
            </a:lnSpc>
            <a:spcBef>
              <a:spcPct val="0"/>
            </a:spcBef>
            <a:spcAft>
              <a:spcPct val="15000"/>
            </a:spcAft>
            <a:buChar char="••"/>
          </a:pPr>
          <a:r>
            <a:rPr lang="es-MX" sz="2000" kern="1200" dirty="0" smtClean="0"/>
            <a:t>Diversos temas de marco normativo (88% )</a:t>
          </a:r>
          <a:endParaRPr lang="es-MX" sz="2000" kern="1200" dirty="0"/>
        </a:p>
        <a:p>
          <a:pPr marL="228600" lvl="1" indent="-228600" algn="l" defTabSz="889000" rtl="0">
            <a:lnSpc>
              <a:spcPct val="150000"/>
            </a:lnSpc>
            <a:spcBef>
              <a:spcPct val="0"/>
            </a:spcBef>
            <a:spcAft>
              <a:spcPct val="15000"/>
            </a:spcAft>
            <a:buChar char="••"/>
          </a:pPr>
          <a:r>
            <a:rPr lang="es-MX" sz="2000" kern="1200" dirty="0" smtClean="0"/>
            <a:t>Información presupuestal (63% )</a:t>
          </a:r>
          <a:endParaRPr lang="es-MX" sz="2000" kern="1200" dirty="0"/>
        </a:p>
      </dsp:txBody>
      <dsp:txXfrm>
        <a:off x="0" y="2208937"/>
        <a:ext cx="5112567" cy="2854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522D3-05A7-4221-AF76-80DA3369432A}">
      <dsp:nvSpPr>
        <dsp:cNvPr id="0" name=""/>
        <dsp:cNvSpPr/>
      </dsp:nvSpPr>
      <dsp:spPr>
        <a:xfrm>
          <a:off x="2289700" y="545831"/>
          <a:ext cx="3650199" cy="3650199"/>
        </a:xfrm>
        <a:prstGeom prst="blockArc">
          <a:avLst>
            <a:gd name="adj1" fmla="val 10800000"/>
            <a:gd name="adj2" fmla="val 16200000"/>
            <a:gd name="adj3" fmla="val 4638"/>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F1177F4C-7D3B-42F0-BC1C-CA2B80E1E050}">
      <dsp:nvSpPr>
        <dsp:cNvPr id="0" name=""/>
        <dsp:cNvSpPr/>
      </dsp:nvSpPr>
      <dsp:spPr>
        <a:xfrm>
          <a:off x="2289700" y="545831"/>
          <a:ext cx="3650199" cy="3650199"/>
        </a:xfrm>
        <a:prstGeom prst="blockArc">
          <a:avLst>
            <a:gd name="adj1" fmla="val 5400000"/>
            <a:gd name="adj2" fmla="val 10800000"/>
            <a:gd name="adj3" fmla="val 4638"/>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CE419D8D-8DF5-40B2-A051-2DAD1BDAD106}">
      <dsp:nvSpPr>
        <dsp:cNvPr id="0" name=""/>
        <dsp:cNvSpPr/>
      </dsp:nvSpPr>
      <dsp:spPr>
        <a:xfrm>
          <a:off x="2289700" y="545831"/>
          <a:ext cx="3650199" cy="3650199"/>
        </a:xfrm>
        <a:prstGeom prst="blockArc">
          <a:avLst>
            <a:gd name="adj1" fmla="val 0"/>
            <a:gd name="adj2" fmla="val 5400000"/>
            <a:gd name="adj3" fmla="val 4638"/>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2808B779-DEAE-4ECB-B0CF-98F83A2D8BDE}">
      <dsp:nvSpPr>
        <dsp:cNvPr id="0" name=""/>
        <dsp:cNvSpPr/>
      </dsp:nvSpPr>
      <dsp:spPr>
        <a:xfrm>
          <a:off x="2289700" y="545831"/>
          <a:ext cx="3650199" cy="3650199"/>
        </a:xfrm>
        <a:prstGeom prst="blockArc">
          <a:avLst>
            <a:gd name="adj1" fmla="val 16200000"/>
            <a:gd name="adj2" fmla="val 0"/>
            <a:gd name="adj3" fmla="val 4638"/>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BE714C52-9CFD-4B69-89F0-29A61C344FC1}">
      <dsp:nvSpPr>
        <dsp:cNvPr id="0" name=""/>
        <dsp:cNvSpPr/>
      </dsp:nvSpPr>
      <dsp:spPr>
        <a:xfrm>
          <a:off x="3274962" y="1531093"/>
          <a:ext cx="1679674" cy="167967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latin typeface="Trebuchet MS" pitchFamily="34" charset="0"/>
            </a:rPr>
            <a:t>Alianza para el Gobierno Abierto</a:t>
          </a:r>
          <a:endParaRPr lang="es-MX" sz="2000" b="1" kern="1200" dirty="0">
            <a:latin typeface="Trebuchet MS" pitchFamily="34" charset="0"/>
          </a:endParaRPr>
        </a:p>
      </dsp:txBody>
      <dsp:txXfrm>
        <a:off x="3520945" y="1777076"/>
        <a:ext cx="1187708" cy="1187708"/>
      </dsp:txXfrm>
    </dsp:sp>
    <dsp:sp modelId="{4C95003A-F359-436C-AF4F-B83B43BC174E}">
      <dsp:nvSpPr>
        <dsp:cNvPr id="0" name=""/>
        <dsp:cNvSpPr/>
      </dsp:nvSpPr>
      <dsp:spPr>
        <a:xfrm>
          <a:off x="3178797" y="-41843"/>
          <a:ext cx="1872005" cy="1260004"/>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latin typeface="Trebuchet MS" pitchFamily="34" charset="0"/>
            </a:rPr>
            <a:t>Transparencia</a:t>
          </a:r>
          <a:endParaRPr lang="es-MX" sz="1400" b="1" kern="1200" dirty="0">
            <a:latin typeface="Trebuchet MS" pitchFamily="34" charset="0"/>
          </a:endParaRPr>
        </a:p>
      </dsp:txBody>
      <dsp:txXfrm>
        <a:off x="3452946" y="142680"/>
        <a:ext cx="1323707" cy="890958"/>
      </dsp:txXfrm>
    </dsp:sp>
    <dsp:sp modelId="{0000CD51-707D-40D2-A4C9-86DBB58C1FC8}">
      <dsp:nvSpPr>
        <dsp:cNvPr id="0" name=""/>
        <dsp:cNvSpPr/>
      </dsp:nvSpPr>
      <dsp:spPr>
        <a:xfrm>
          <a:off x="4961569" y="1740928"/>
          <a:ext cx="1872005" cy="1260004"/>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latin typeface="Trebuchet MS" pitchFamily="34" charset="0"/>
            </a:rPr>
            <a:t>Participación ciudadana</a:t>
          </a:r>
          <a:endParaRPr lang="es-MX" sz="1400" b="1" kern="1200" dirty="0">
            <a:latin typeface="Trebuchet MS" pitchFamily="34" charset="0"/>
          </a:endParaRPr>
        </a:p>
      </dsp:txBody>
      <dsp:txXfrm>
        <a:off x="5235718" y="1925451"/>
        <a:ext cx="1323707" cy="890958"/>
      </dsp:txXfrm>
    </dsp:sp>
    <dsp:sp modelId="{D441A584-38E6-4FFC-8DD5-B0E98000FEC5}">
      <dsp:nvSpPr>
        <dsp:cNvPr id="0" name=""/>
        <dsp:cNvSpPr/>
      </dsp:nvSpPr>
      <dsp:spPr>
        <a:xfrm>
          <a:off x="3178797" y="3523701"/>
          <a:ext cx="1872005" cy="1260004"/>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latin typeface="Trebuchet MS" pitchFamily="34" charset="0"/>
            </a:rPr>
            <a:t>Rendición de Cuentas</a:t>
          </a:r>
          <a:endParaRPr lang="es-MX" sz="1400" b="1" kern="1200" dirty="0">
            <a:latin typeface="Trebuchet MS" pitchFamily="34" charset="0"/>
          </a:endParaRPr>
        </a:p>
      </dsp:txBody>
      <dsp:txXfrm>
        <a:off x="3452946" y="3708224"/>
        <a:ext cx="1323707" cy="890958"/>
      </dsp:txXfrm>
    </dsp:sp>
    <dsp:sp modelId="{CB57DFCA-9548-4EAC-AF65-6CF9F9388A3E}">
      <dsp:nvSpPr>
        <dsp:cNvPr id="0" name=""/>
        <dsp:cNvSpPr/>
      </dsp:nvSpPr>
      <dsp:spPr>
        <a:xfrm>
          <a:off x="1396025" y="1740928"/>
          <a:ext cx="1872005" cy="1260004"/>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latin typeface="Trebuchet MS" pitchFamily="34" charset="0"/>
            </a:rPr>
            <a:t>Innovación y Tecnología</a:t>
          </a:r>
          <a:endParaRPr lang="es-MX" sz="1400" b="1" kern="1200" dirty="0">
            <a:latin typeface="Trebuchet MS" pitchFamily="34" charset="0"/>
          </a:endParaRPr>
        </a:p>
      </dsp:txBody>
      <dsp:txXfrm>
        <a:off x="1670174" y="1925451"/>
        <a:ext cx="1323707" cy="8909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DC5CE-44DF-41BB-80C8-BBE3E75AD70F}">
      <dsp:nvSpPr>
        <dsp:cNvPr id="0" name=""/>
        <dsp:cNvSpPr/>
      </dsp:nvSpPr>
      <dsp:spPr>
        <a:xfrm>
          <a:off x="0" y="591343"/>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Trebuchet MS" pitchFamily="34" charset="0"/>
            </a:rPr>
            <a:t>Mejora de servicios públicos</a:t>
          </a:r>
          <a:endParaRPr lang="es-MX" sz="2000" kern="1200" dirty="0">
            <a:latin typeface="Trebuchet MS" pitchFamily="34" charset="0"/>
          </a:endParaRPr>
        </a:p>
      </dsp:txBody>
      <dsp:txXfrm>
        <a:off x="0" y="591343"/>
        <a:ext cx="2571749" cy="1543050"/>
      </dsp:txXfrm>
    </dsp:sp>
    <dsp:sp modelId="{519DF560-1733-4036-917A-D3AF637DBF09}">
      <dsp:nvSpPr>
        <dsp:cNvPr id="0" name=""/>
        <dsp:cNvSpPr/>
      </dsp:nvSpPr>
      <dsp:spPr>
        <a:xfrm>
          <a:off x="2828925" y="591343"/>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Trebuchet MS" pitchFamily="34" charset="0"/>
            </a:rPr>
            <a:t>Aumentar la integridad pública</a:t>
          </a:r>
          <a:endParaRPr lang="es-MX" sz="2000" b="1" kern="1200" dirty="0">
            <a:latin typeface="Trebuchet MS" pitchFamily="34" charset="0"/>
          </a:endParaRPr>
        </a:p>
      </dsp:txBody>
      <dsp:txXfrm>
        <a:off x="2828925" y="591343"/>
        <a:ext cx="2571749" cy="1543050"/>
      </dsp:txXfrm>
    </dsp:sp>
    <dsp:sp modelId="{6285F5FB-DF88-4CCA-A1AB-361CF263FA5C}">
      <dsp:nvSpPr>
        <dsp:cNvPr id="0" name=""/>
        <dsp:cNvSpPr/>
      </dsp:nvSpPr>
      <dsp:spPr>
        <a:xfrm>
          <a:off x="5657849" y="591343"/>
          <a:ext cx="2571749" cy="154305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Trebuchet MS" pitchFamily="34" charset="0"/>
            </a:rPr>
            <a:t>Manejo de recursos con mayor eficacia y eficiencia</a:t>
          </a:r>
          <a:endParaRPr lang="es-MX" sz="2000" b="1" kern="1200" dirty="0">
            <a:latin typeface="Trebuchet MS" pitchFamily="34" charset="0"/>
          </a:endParaRPr>
        </a:p>
      </dsp:txBody>
      <dsp:txXfrm>
        <a:off x="5657849" y="591343"/>
        <a:ext cx="2571749" cy="1543050"/>
      </dsp:txXfrm>
    </dsp:sp>
    <dsp:sp modelId="{71099419-6C92-4751-A8DF-BD8CE0AD9053}">
      <dsp:nvSpPr>
        <dsp:cNvPr id="0" name=""/>
        <dsp:cNvSpPr/>
      </dsp:nvSpPr>
      <dsp:spPr>
        <a:xfrm>
          <a:off x="1414462" y="2391569"/>
          <a:ext cx="2571749" cy="154305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Trebuchet MS" pitchFamily="34" charset="0"/>
            </a:rPr>
            <a:t>Construcción de comunidades más seguras</a:t>
          </a:r>
          <a:endParaRPr lang="es-MX" sz="2000" b="1" kern="1200" dirty="0">
            <a:latin typeface="Trebuchet MS" pitchFamily="34" charset="0"/>
          </a:endParaRPr>
        </a:p>
      </dsp:txBody>
      <dsp:txXfrm>
        <a:off x="1414462" y="2391569"/>
        <a:ext cx="2571749" cy="1543050"/>
      </dsp:txXfrm>
    </dsp:sp>
    <dsp:sp modelId="{6E41E241-863F-4700-AD45-322A1CF227C2}">
      <dsp:nvSpPr>
        <dsp:cNvPr id="0" name=""/>
        <dsp:cNvSpPr/>
      </dsp:nvSpPr>
      <dsp:spPr>
        <a:xfrm>
          <a:off x="4243387" y="2391569"/>
          <a:ext cx="2571749" cy="154305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Trebuchet MS" pitchFamily="34" charset="0"/>
            </a:rPr>
            <a:t>Incrementar la rendición de cuentas corporativa</a:t>
          </a:r>
          <a:endParaRPr lang="es-MX" sz="2000" b="1" kern="1200" dirty="0">
            <a:latin typeface="Trebuchet MS" pitchFamily="34" charset="0"/>
          </a:endParaRPr>
        </a:p>
      </dsp:txBody>
      <dsp:txXfrm>
        <a:off x="4243387" y="2391569"/>
        <a:ext cx="2571749" cy="1543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2C32B-15FE-4CD8-A8D6-2610483BE5CF}">
      <dsp:nvSpPr>
        <dsp:cNvPr id="0" name=""/>
        <dsp:cNvSpPr/>
      </dsp:nvSpPr>
      <dsp:spPr>
        <a:xfrm>
          <a:off x="617219" y="0"/>
          <a:ext cx="6995160" cy="4525962"/>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96B0D66-55C8-43DD-8088-FFF4EF734CB7}">
      <dsp:nvSpPr>
        <dsp:cNvPr id="0" name=""/>
        <dsp:cNvSpPr/>
      </dsp:nvSpPr>
      <dsp:spPr>
        <a:xfrm>
          <a:off x="3616" y="1357788"/>
          <a:ext cx="1581224" cy="181038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kern="1200" dirty="0" smtClean="0"/>
            <a:t>El IFAI y la SRE convocan a las dependencias de la APF para  integrar el Plan de Acción.</a:t>
          </a:r>
          <a:endParaRPr lang="es-MX" sz="1600" kern="1200" dirty="0"/>
        </a:p>
      </dsp:txBody>
      <dsp:txXfrm>
        <a:off x="80805" y="1434977"/>
        <a:ext cx="1426846" cy="1656006"/>
      </dsp:txXfrm>
    </dsp:sp>
    <dsp:sp modelId="{A8AD3781-B933-4518-B2FE-39D20E0ADA45}">
      <dsp:nvSpPr>
        <dsp:cNvPr id="0" name=""/>
        <dsp:cNvSpPr/>
      </dsp:nvSpPr>
      <dsp:spPr>
        <a:xfrm>
          <a:off x="1663902" y="1357788"/>
          <a:ext cx="1581224" cy="1810384"/>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kern="1200" dirty="0" smtClean="0"/>
            <a:t>La SFP se suma al proyecto</a:t>
          </a:r>
          <a:endParaRPr lang="es-MX" sz="1600" kern="1200" dirty="0"/>
        </a:p>
      </dsp:txBody>
      <dsp:txXfrm>
        <a:off x="1741091" y="1434977"/>
        <a:ext cx="1426846" cy="1656006"/>
      </dsp:txXfrm>
    </dsp:sp>
    <dsp:sp modelId="{7CEA986F-C20C-4B0F-A8B7-D826F9FB2F84}">
      <dsp:nvSpPr>
        <dsp:cNvPr id="0" name=""/>
        <dsp:cNvSpPr/>
      </dsp:nvSpPr>
      <dsp:spPr>
        <a:xfrm>
          <a:off x="3324187" y="1357788"/>
          <a:ext cx="1581224" cy="1810384"/>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kern="1200" dirty="0" smtClean="0"/>
            <a:t>Secretariado Técnico Tripartita </a:t>
          </a:r>
        </a:p>
        <a:p>
          <a:pPr lvl="0" algn="ctr" defTabSz="711200" rtl="0">
            <a:lnSpc>
              <a:spcPct val="90000"/>
            </a:lnSpc>
            <a:spcBef>
              <a:spcPct val="0"/>
            </a:spcBef>
            <a:spcAft>
              <a:spcPct val="35000"/>
            </a:spcAft>
          </a:pPr>
          <a:r>
            <a:rPr lang="es-MX" sz="1600" kern="1200" dirty="0" smtClean="0"/>
            <a:t>(STT)</a:t>
          </a:r>
        </a:p>
        <a:p>
          <a:pPr lvl="0" algn="ctr" defTabSz="711200" rtl="0">
            <a:lnSpc>
              <a:spcPct val="90000"/>
            </a:lnSpc>
            <a:spcBef>
              <a:spcPct val="0"/>
            </a:spcBef>
            <a:spcAft>
              <a:spcPct val="35000"/>
            </a:spcAft>
          </a:pPr>
          <a:r>
            <a:rPr lang="es-MX" sz="1600" kern="1200" dirty="0" smtClean="0"/>
            <a:t>OSC, IFAI y  SFP</a:t>
          </a:r>
          <a:endParaRPr lang="es-MX" sz="1600" kern="1200" dirty="0"/>
        </a:p>
      </dsp:txBody>
      <dsp:txXfrm>
        <a:off x="3401376" y="1434977"/>
        <a:ext cx="1426846" cy="1656006"/>
      </dsp:txXfrm>
    </dsp:sp>
    <dsp:sp modelId="{7A1F6CD2-4FC8-4EAB-9D81-E13E393E5679}">
      <dsp:nvSpPr>
        <dsp:cNvPr id="0" name=""/>
        <dsp:cNvSpPr/>
      </dsp:nvSpPr>
      <dsp:spPr>
        <a:xfrm>
          <a:off x="4984473" y="1357788"/>
          <a:ext cx="1581224" cy="1810384"/>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kern="1200" dirty="0" smtClean="0"/>
            <a:t>Presentación  del  Plan de Acción Ampliado  contiene 36 compromisos </a:t>
          </a:r>
          <a:endParaRPr lang="es-MX" sz="1600" kern="1200" dirty="0"/>
        </a:p>
      </dsp:txBody>
      <dsp:txXfrm>
        <a:off x="5061662" y="1434977"/>
        <a:ext cx="1426846" cy="1656006"/>
      </dsp:txXfrm>
    </dsp:sp>
    <dsp:sp modelId="{60644373-CC63-43D4-9A9A-46D970506CF9}">
      <dsp:nvSpPr>
        <dsp:cNvPr id="0" name=""/>
        <dsp:cNvSpPr/>
      </dsp:nvSpPr>
      <dsp:spPr>
        <a:xfrm>
          <a:off x="6644759" y="1357788"/>
          <a:ext cx="1581224" cy="181038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kern="1200" dirty="0" smtClean="0"/>
            <a:t>Presentación de avances</a:t>
          </a:r>
          <a:endParaRPr lang="es-MX" sz="1600" kern="1200" dirty="0"/>
        </a:p>
      </dsp:txBody>
      <dsp:txXfrm>
        <a:off x="6721948" y="1434977"/>
        <a:ext cx="1426846" cy="16560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DEE7AA-6B58-414F-9DE1-DB670D265B32}" type="datetimeFigureOut">
              <a:rPr lang="es-MX" smtClean="0"/>
              <a:pPr/>
              <a:t>14/11/2012</a:t>
            </a:fld>
            <a:endParaRPr lang="es-MX"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A59EAE-3FBD-4418-AC38-E67D7F9B8ED1}" type="slidenum">
              <a:rPr lang="es-MX" smtClean="0"/>
              <a:pPr/>
              <a:t>‹Nº›</a:t>
            </a:fld>
            <a:endParaRPr lang="es-MX" dirty="0"/>
          </a:p>
        </p:txBody>
      </p:sp>
    </p:spTree>
    <p:extLst>
      <p:ext uri="{BB962C8B-B14F-4D97-AF65-F5344CB8AC3E}">
        <p14:creationId xmlns:p14="http://schemas.microsoft.com/office/powerpoint/2010/main" val="1965795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7343D-E4B2-49F4-B142-CE4B6E43843E}" type="datetimeFigureOut">
              <a:rPr lang="es-MX" smtClean="0"/>
              <a:pPr/>
              <a:t>14/11/2012</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94D8C-FAB7-4AC8-834F-15A0E245B2DF}" type="slidenum">
              <a:rPr lang="es-MX" smtClean="0"/>
              <a:pPr/>
              <a:t>‹Nº›</a:t>
            </a:fld>
            <a:endParaRPr lang="es-MX" dirty="0"/>
          </a:p>
        </p:txBody>
      </p:sp>
    </p:spTree>
    <p:extLst>
      <p:ext uri="{BB962C8B-B14F-4D97-AF65-F5344CB8AC3E}">
        <p14:creationId xmlns:p14="http://schemas.microsoft.com/office/powerpoint/2010/main" val="409526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vimeo.com/13764646"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heredoesmymoneygo.or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1</a:t>
            </a:fld>
            <a:endParaRPr lang="es-MX" dirty="0"/>
          </a:p>
        </p:txBody>
      </p:sp>
    </p:spTree>
    <p:extLst>
      <p:ext uri="{BB962C8B-B14F-4D97-AF65-F5344CB8AC3E}">
        <p14:creationId xmlns:p14="http://schemas.microsoft.com/office/powerpoint/2010/main" val="302892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11</a:t>
            </a:fld>
            <a:endParaRPr lang="es-MX" dirty="0"/>
          </a:p>
        </p:txBody>
      </p:sp>
    </p:spTree>
    <p:extLst>
      <p:ext uri="{BB962C8B-B14F-4D97-AF65-F5344CB8AC3E}">
        <p14:creationId xmlns:p14="http://schemas.microsoft.com/office/powerpoint/2010/main" val="238561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12</a:t>
            </a:fld>
            <a:endParaRPr lang="es-MX" dirty="0"/>
          </a:p>
        </p:txBody>
      </p:sp>
    </p:spTree>
    <p:extLst>
      <p:ext uri="{BB962C8B-B14F-4D97-AF65-F5344CB8AC3E}">
        <p14:creationId xmlns:p14="http://schemas.microsoft.com/office/powerpoint/2010/main" val="1738429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13</a:t>
            </a:fld>
            <a:endParaRPr lang="es-MX" dirty="0"/>
          </a:p>
        </p:txBody>
      </p:sp>
    </p:spTree>
    <p:extLst>
      <p:ext uri="{BB962C8B-B14F-4D97-AF65-F5344CB8AC3E}">
        <p14:creationId xmlns:p14="http://schemas.microsoft.com/office/powerpoint/2010/main" val="13780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14</a:t>
            </a:fld>
            <a:endParaRPr lang="es-MX" dirty="0"/>
          </a:p>
        </p:txBody>
      </p:sp>
    </p:spTree>
    <p:extLst>
      <p:ext uri="{BB962C8B-B14F-4D97-AF65-F5344CB8AC3E}">
        <p14:creationId xmlns:p14="http://schemas.microsoft.com/office/powerpoint/2010/main" val="1574839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15</a:t>
            </a:fld>
            <a:endParaRPr lang="es-MX" dirty="0"/>
          </a:p>
        </p:txBody>
      </p:sp>
    </p:spTree>
    <p:extLst>
      <p:ext uri="{BB962C8B-B14F-4D97-AF65-F5344CB8AC3E}">
        <p14:creationId xmlns:p14="http://schemas.microsoft.com/office/powerpoint/2010/main" val="1189734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b="1" i="0" kern="1200" baseline="0" dirty="0" smtClean="0">
                <a:solidFill>
                  <a:schemeClr val="tx1"/>
                </a:solidFill>
                <a:effectLst/>
                <a:latin typeface="Arial" pitchFamily="34" charset="0"/>
                <a:ea typeface="+mn-ea"/>
                <a:cs typeface="+mn-cs"/>
              </a:rPr>
              <a:t>Análisis de Demanda de Información APF</a:t>
            </a:r>
          </a:p>
          <a:p>
            <a:r>
              <a:rPr lang="es-MX" sz="1100" b="0" i="0" kern="1200" baseline="0" dirty="0" smtClean="0">
                <a:solidFill>
                  <a:schemeClr val="tx1"/>
                </a:solidFill>
                <a:effectLst/>
                <a:latin typeface="Arial" pitchFamily="34" charset="0"/>
                <a:ea typeface="+mn-ea"/>
                <a:cs typeface="+mn-cs"/>
              </a:rPr>
              <a:t>Para llevar a cabo el análisis de demanda de información pública, se lleva a cabo la identificación de cierto número de solicitudes de acceso a información pública, de cada sujeto obligado, las cuales son retomadas de la base de datos del Sistema INFOMEX.</a:t>
            </a:r>
          </a:p>
          <a:p>
            <a:r>
              <a:rPr lang="es-MX" sz="1100" b="0" i="0" kern="1200" baseline="0" dirty="0" smtClean="0">
                <a:solidFill>
                  <a:schemeClr val="tx1"/>
                </a:solidFill>
                <a:effectLst/>
                <a:latin typeface="Arial" pitchFamily="34" charset="0"/>
                <a:ea typeface="+mn-ea"/>
                <a:cs typeface="+mn-cs"/>
              </a:rPr>
              <a:t>Dicho muestreo se diseña a través de una fórmula que permite determinar de forma aleatoria el tamaño muestral del total de solicitudes a considerar. </a:t>
            </a:r>
          </a:p>
          <a:p>
            <a:r>
              <a:rPr lang="es-MX" sz="1100" b="0" i="0" kern="1200" baseline="0" dirty="0" smtClean="0">
                <a:solidFill>
                  <a:schemeClr val="tx1"/>
                </a:solidFill>
                <a:effectLst/>
                <a:latin typeface="Arial" pitchFamily="34" charset="0"/>
                <a:ea typeface="+mn-ea"/>
                <a:cs typeface="+mn-cs"/>
              </a:rPr>
              <a:t>De esta forma, el procedimiento empleado para el análisis de las solicitudes de acceso a información pública emitidas por los particulares a las unidades de enlace de las dependencias y entidades de la APF del año  2003 a la fecha, consiste en tener acceso a las peticiones de los particulares con el fin de determinar las especificidades y contenido de cada solicitud, información necesaria para la propuesta de categorías de información.</a:t>
            </a:r>
          </a:p>
          <a:p>
            <a:r>
              <a:rPr lang="es-MX" sz="1100" b="0" i="0" kern="1200" baseline="0" dirty="0" smtClean="0">
                <a:solidFill>
                  <a:schemeClr val="tx1"/>
                </a:solidFill>
                <a:effectLst/>
                <a:latin typeface="Arial" pitchFamily="34" charset="0"/>
                <a:ea typeface="+mn-ea"/>
                <a:cs typeface="+mn-cs"/>
              </a:rPr>
              <a:t> </a:t>
            </a:r>
            <a:r>
              <a:rPr lang="es-MX" sz="1100" b="1" i="0" kern="1200" baseline="0" dirty="0" smtClean="0">
                <a:solidFill>
                  <a:schemeClr val="tx1"/>
                </a:solidFill>
                <a:effectLst/>
                <a:latin typeface="Arial" pitchFamily="34" charset="0"/>
                <a:ea typeface="+mn-ea"/>
                <a:cs typeface="+mn-cs"/>
              </a:rPr>
              <a:t>Categorización de solicitudes de la APF</a:t>
            </a:r>
          </a:p>
          <a:p>
            <a:r>
              <a:rPr lang="es-MX" sz="1100" b="0" i="0" kern="1200" baseline="0" dirty="0" smtClean="0">
                <a:solidFill>
                  <a:schemeClr val="tx1"/>
                </a:solidFill>
                <a:effectLst/>
                <a:latin typeface="Arial" pitchFamily="34" charset="0"/>
                <a:ea typeface="+mn-ea"/>
                <a:cs typeface="+mn-cs"/>
              </a:rPr>
              <a:t>Para realizar la definición de conceptos que permiten establecer las categorías, se debe considerar las particularidades de cada solicitud revisada, ello con el fin de aplicar criterios de respuesta a cada requerimiento. En tanto se identifican términos, palabras clave e incluso información similar, las solicitudes se integrarán a la categoría que corresponda.</a:t>
            </a:r>
          </a:p>
          <a:p>
            <a:r>
              <a:rPr lang="es-MX" sz="1100" b="0" i="0" kern="1200" baseline="0" dirty="0" smtClean="0">
                <a:solidFill>
                  <a:schemeClr val="tx1"/>
                </a:solidFill>
                <a:effectLst/>
                <a:latin typeface="Arial" pitchFamily="34" charset="0"/>
                <a:ea typeface="+mn-ea"/>
                <a:cs typeface="+mn-cs"/>
              </a:rPr>
              <a:t>Cabe mencionar que durante el análisis, es relevante considerar la información contenida en el Portal de Obligaciones de Transparencia (POT) toda vez que es información que las Unidades de Enlace refieren en las respuestas a las solicitudes, lo cual implica un tipo de respuesta “La información se encuentra disponible públicamente”. Cabe señalar que las categorías retoman los términos de cada fracción conforme al artículo 7° de la Ley Federal de Transparencia y Acceso a la Información Pública Gubernamental (LFTAIPG).</a:t>
            </a:r>
          </a:p>
          <a:p>
            <a:r>
              <a:rPr lang="es-MX" sz="1100" b="0" i="0" kern="1200" baseline="0" dirty="0" smtClean="0">
                <a:solidFill>
                  <a:schemeClr val="tx1"/>
                </a:solidFill>
                <a:effectLst/>
                <a:latin typeface="Arial" pitchFamily="34" charset="0"/>
                <a:ea typeface="+mn-ea"/>
                <a:cs typeface="+mn-cs"/>
              </a:rPr>
              <a:t>Durante la investigación y búsqueda de información de utilidad, se determina que los vínculos y referencias propuestas se obtengan del portal de cada dependencia o entidad de que se trate, o bien hacer la búsqueda exhaustiva en portales de instituciones relacionadas o bien en el sitio de la dependencia cabeza de sector. Lo anterior, con el propósito de garantizar la disponibilidad de información u orientación en dependencias afines.</a:t>
            </a:r>
          </a:p>
          <a:p>
            <a:r>
              <a:rPr lang="es-MX" sz="1100" b="0" i="0" kern="1200" baseline="0" dirty="0" smtClean="0">
                <a:solidFill>
                  <a:schemeClr val="tx1"/>
                </a:solidFill>
                <a:effectLst/>
                <a:latin typeface="Arial" pitchFamily="34" charset="0"/>
                <a:ea typeface="+mn-ea"/>
                <a:cs typeface="+mn-cs"/>
              </a:rPr>
              <a:t> </a:t>
            </a:r>
            <a:r>
              <a:rPr lang="es-MX" sz="1100" b="1" i="0" kern="1200" baseline="0" dirty="0" smtClean="0">
                <a:solidFill>
                  <a:schemeClr val="tx1"/>
                </a:solidFill>
                <a:effectLst/>
                <a:latin typeface="Arial" pitchFamily="34" charset="0"/>
                <a:ea typeface="+mn-ea"/>
                <a:cs typeface="+mn-cs"/>
              </a:rPr>
              <a:t>Integración de categorías por tema</a:t>
            </a:r>
          </a:p>
          <a:p>
            <a:r>
              <a:rPr lang="es-MX" sz="1100" b="0" i="0" kern="1200" baseline="0" dirty="0" smtClean="0">
                <a:solidFill>
                  <a:schemeClr val="tx1"/>
                </a:solidFill>
                <a:effectLst/>
                <a:latin typeface="Arial" pitchFamily="34" charset="0"/>
                <a:ea typeface="+mn-ea"/>
                <a:cs typeface="+mn-cs"/>
              </a:rPr>
              <a:t>Con base en la obtención del número de categorías presentadas, se lleva a cabo la revisión de reiteraciones para cada categoría, es decir, se propone un esquema de frecuencias que permita elaborar una propuesta de análisis de principales componentes y de esa forma presentar un diagrama de Pareto 80/20. </a:t>
            </a:r>
          </a:p>
          <a:p>
            <a:r>
              <a:rPr lang="es-MX" sz="1100" b="1" i="0" kern="1200" baseline="0" dirty="0" smtClean="0">
                <a:solidFill>
                  <a:schemeClr val="tx1"/>
                </a:solidFill>
                <a:effectLst/>
                <a:latin typeface="Arial" pitchFamily="34" charset="0"/>
                <a:ea typeface="+mn-ea"/>
                <a:cs typeface="+mn-cs"/>
              </a:rPr>
              <a:t>Diagrama 80/20</a:t>
            </a:r>
          </a:p>
          <a:p>
            <a:r>
              <a:rPr lang="es-MX" sz="1100" b="0" i="0" kern="1200" baseline="0" dirty="0" smtClean="0">
                <a:solidFill>
                  <a:schemeClr val="tx1"/>
                </a:solidFill>
                <a:effectLst/>
                <a:latin typeface="Arial" pitchFamily="34" charset="0"/>
                <a:ea typeface="+mn-ea"/>
                <a:cs typeface="+mn-cs"/>
              </a:rPr>
              <a:t>En materia de Transparencia Proactiva dicha herramienta permitirá conocer datos relevantes que serán expuestos ante las dependencias o entidades con el fin de demostrar, conforme al análisis de demanda de información pública, el tipo de información que históricamente ha sido más requerida, misma que puede disponerse de forma voluntaria en los portales institucionales</a:t>
            </a:r>
            <a:endParaRPr lang="es-MX" sz="1100" b="0" i="0" baseline="0" dirty="0">
              <a:latin typeface="Arial" pitchFamily="34" charset="0"/>
            </a:endParaRPr>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16</a:t>
            </a:fld>
            <a:endParaRPr lang="es-MX" dirty="0"/>
          </a:p>
        </p:txBody>
      </p:sp>
    </p:spTree>
    <p:extLst>
      <p:ext uri="{BB962C8B-B14F-4D97-AF65-F5344CB8AC3E}">
        <p14:creationId xmlns:p14="http://schemas.microsoft.com/office/powerpoint/2010/main" val="74605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18</a:t>
            </a:fld>
            <a:endParaRPr lang="es-MX" dirty="0"/>
          </a:p>
        </p:txBody>
      </p:sp>
    </p:spTree>
    <p:extLst>
      <p:ext uri="{BB962C8B-B14F-4D97-AF65-F5344CB8AC3E}">
        <p14:creationId xmlns:p14="http://schemas.microsoft.com/office/powerpoint/2010/main" val="2568924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092494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25</a:t>
            </a:fld>
            <a:endParaRPr lang="es-MX" dirty="0"/>
          </a:p>
        </p:txBody>
      </p:sp>
    </p:spTree>
    <p:extLst>
      <p:ext uri="{BB962C8B-B14F-4D97-AF65-F5344CB8AC3E}">
        <p14:creationId xmlns:p14="http://schemas.microsoft.com/office/powerpoint/2010/main" val="3652423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26</a:t>
            </a:fld>
            <a:endParaRPr lang="es-MX" dirty="0"/>
          </a:p>
        </p:txBody>
      </p:sp>
    </p:spTree>
    <p:extLst>
      <p:ext uri="{BB962C8B-B14F-4D97-AF65-F5344CB8AC3E}">
        <p14:creationId xmlns:p14="http://schemas.microsoft.com/office/powerpoint/2010/main" val="302223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3</a:t>
            </a:fld>
            <a:endParaRPr lang="es-MX" dirty="0"/>
          </a:p>
        </p:txBody>
      </p:sp>
    </p:spTree>
    <p:extLst>
      <p:ext uri="{BB962C8B-B14F-4D97-AF65-F5344CB8AC3E}">
        <p14:creationId xmlns:p14="http://schemas.microsoft.com/office/powerpoint/2010/main" val="3766818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Caso Haití: </a:t>
            </a:r>
          </a:p>
          <a:p>
            <a:pPr lvl="1"/>
            <a:r>
              <a:rPr lang="es-ES" dirty="0" smtClean="0"/>
              <a:t>Estados Unidos libera las ortofotos de Haití después del terremoto y rápidamente se construyo un sistema cartográfico</a:t>
            </a:r>
          </a:p>
          <a:p>
            <a:r>
              <a:rPr lang="es-ES" dirty="0" smtClean="0"/>
              <a:t>Datos abiertos en sistemas de transporte: </a:t>
            </a:r>
          </a:p>
          <a:p>
            <a:pPr lvl="1"/>
            <a:r>
              <a:rPr lang="es-ES" dirty="0" smtClean="0"/>
              <a:t>La administración libera esa información y rápidamente se generan aplicaciones, pantallas etc. (</a:t>
            </a:r>
            <a:r>
              <a:rPr lang="es-ES" dirty="0" smtClean="0">
                <a:hlinkClick r:id="rId3"/>
              </a:rPr>
              <a:t>http://vimeo.com/13764646</a:t>
            </a:r>
            <a:r>
              <a:rPr lang="es-ES" dirty="0" smtClean="0"/>
              <a:t>) </a:t>
            </a:r>
          </a:p>
          <a:p>
            <a:r>
              <a:rPr lang="es-ES" dirty="0" smtClean="0"/>
              <a:t>La liberación de la información de Fronteras en USA,</a:t>
            </a:r>
          </a:p>
          <a:p>
            <a:pPr lvl="1"/>
            <a:r>
              <a:rPr lang="es-ES" dirty="0" smtClean="0"/>
              <a:t> Rápidamente trajo aplicaciones para medir los tiempos y las horas optimas para cruzar las fronteras entre USA y México.</a:t>
            </a:r>
          </a:p>
          <a:p>
            <a:r>
              <a:rPr lang="es-ES" dirty="0" smtClean="0"/>
              <a:t>La liberación de la información de los radares de trafico en España </a:t>
            </a:r>
          </a:p>
          <a:p>
            <a:pPr lvl="1"/>
            <a:r>
              <a:rPr lang="es-ES" dirty="0" smtClean="0"/>
              <a:t>Redujo rápidamente las sanciones por exceso de velocidad, debido a las aplicaciones y a la integración de esta en los navegadores</a:t>
            </a:r>
          </a:p>
          <a:p>
            <a:r>
              <a:rPr lang="es-ES" dirty="0" smtClean="0"/>
              <a:t>El caso de mayor éxito, probablemente será, </a:t>
            </a:r>
          </a:p>
          <a:p>
            <a:pPr lvl="1"/>
            <a:r>
              <a:rPr lang="es-ES" dirty="0" smtClean="0"/>
              <a:t>“Donde van mis impuestos”  basado en los datos de Data.gov.uk </a:t>
            </a:r>
            <a:r>
              <a:rPr lang="es-ES" dirty="0" smtClean="0">
                <a:hlinkClick r:id="rId4"/>
              </a:rPr>
              <a:t>http://wheredoesmymoneygo.org/</a:t>
            </a:r>
            <a:endParaRPr lang="es-ES" dirty="0" smtClean="0"/>
          </a:p>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27</a:t>
            </a:fld>
            <a:endParaRPr lang="es-MX" dirty="0"/>
          </a:p>
        </p:txBody>
      </p:sp>
    </p:spTree>
    <p:extLst>
      <p:ext uri="{BB962C8B-B14F-4D97-AF65-F5344CB8AC3E}">
        <p14:creationId xmlns:p14="http://schemas.microsoft.com/office/powerpoint/2010/main" val="362119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28</a:t>
            </a:fld>
            <a:endParaRPr lang="es-MX" dirty="0"/>
          </a:p>
        </p:txBody>
      </p:sp>
    </p:spTree>
    <p:extLst>
      <p:ext uri="{BB962C8B-B14F-4D97-AF65-F5344CB8AC3E}">
        <p14:creationId xmlns:p14="http://schemas.microsoft.com/office/powerpoint/2010/main" val="2841027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29</a:t>
            </a:fld>
            <a:endParaRPr lang="es-MX" dirty="0"/>
          </a:p>
        </p:txBody>
      </p:sp>
    </p:spTree>
    <p:extLst>
      <p:ext uri="{BB962C8B-B14F-4D97-AF65-F5344CB8AC3E}">
        <p14:creationId xmlns:p14="http://schemas.microsoft.com/office/powerpoint/2010/main" val="2928431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30</a:t>
            </a:fld>
            <a:endParaRPr lang="es-MX" dirty="0"/>
          </a:p>
        </p:txBody>
      </p:sp>
    </p:spTree>
    <p:extLst>
      <p:ext uri="{BB962C8B-B14F-4D97-AF65-F5344CB8AC3E}">
        <p14:creationId xmlns:p14="http://schemas.microsoft.com/office/powerpoint/2010/main" val="262677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31</a:t>
            </a:fld>
            <a:endParaRPr lang="es-MX" dirty="0"/>
          </a:p>
        </p:txBody>
      </p:sp>
    </p:spTree>
    <p:extLst>
      <p:ext uri="{BB962C8B-B14F-4D97-AF65-F5344CB8AC3E}">
        <p14:creationId xmlns:p14="http://schemas.microsoft.com/office/powerpoint/2010/main" val="822053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834761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36</a:t>
            </a:fld>
            <a:endParaRPr lang="es-MX" dirty="0"/>
          </a:p>
        </p:txBody>
      </p:sp>
    </p:spTree>
    <p:extLst>
      <p:ext uri="{BB962C8B-B14F-4D97-AF65-F5344CB8AC3E}">
        <p14:creationId xmlns:p14="http://schemas.microsoft.com/office/powerpoint/2010/main" val="2792890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37</a:t>
            </a:fld>
            <a:endParaRPr lang="es-MX" dirty="0"/>
          </a:p>
        </p:txBody>
      </p:sp>
    </p:spTree>
    <p:extLst>
      <p:ext uri="{BB962C8B-B14F-4D97-AF65-F5344CB8AC3E}">
        <p14:creationId xmlns:p14="http://schemas.microsoft.com/office/powerpoint/2010/main" val="929831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38</a:t>
            </a:fld>
            <a:endParaRPr lang="es-MX" dirty="0"/>
          </a:p>
        </p:txBody>
      </p:sp>
    </p:spTree>
    <p:extLst>
      <p:ext uri="{BB962C8B-B14F-4D97-AF65-F5344CB8AC3E}">
        <p14:creationId xmlns:p14="http://schemas.microsoft.com/office/powerpoint/2010/main" val="894617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 objetivo es Gobierno Abierto y la democracia participativa</a:t>
            </a:r>
          </a:p>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39</a:t>
            </a:fld>
            <a:endParaRPr lang="es-MX" dirty="0"/>
          </a:p>
        </p:txBody>
      </p:sp>
    </p:spTree>
    <p:extLst>
      <p:ext uri="{BB962C8B-B14F-4D97-AF65-F5344CB8AC3E}">
        <p14:creationId xmlns:p14="http://schemas.microsoft.com/office/powerpoint/2010/main" val="261860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4</a:t>
            </a:fld>
            <a:endParaRPr lang="es-MX" dirty="0"/>
          </a:p>
        </p:txBody>
      </p:sp>
    </p:spTree>
    <p:extLst>
      <p:ext uri="{BB962C8B-B14F-4D97-AF65-F5344CB8AC3E}">
        <p14:creationId xmlns:p14="http://schemas.microsoft.com/office/powerpoint/2010/main" val="743917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40</a:t>
            </a:fld>
            <a:endParaRPr lang="es-MX" dirty="0"/>
          </a:p>
        </p:txBody>
      </p:sp>
    </p:spTree>
    <p:extLst>
      <p:ext uri="{BB962C8B-B14F-4D97-AF65-F5344CB8AC3E}">
        <p14:creationId xmlns:p14="http://schemas.microsoft.com/office/powerpoint/2010/main" val="3803885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41</a:t>
            </a:fld>
            <a:endParaRPr lang="es-MX" dirty="0"/>
          </a:p>
        </p:txBody>
      </p:sp>
    </p:spTree>
    <p:extLst>
      <p:ext uri="{BB962C8B-B14F-4D97-AF65-F5344CB8AC3E}">
        <p14:creationId xmlns:p14="http://schemas.microsoft.com/office/powerpoint/2010/main" val="159626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42</a:t>
            </a:fld>
            <a:endParaRPr lang="es-MX" dirty="0"/>
          </a:p>
        </p:txBody>
      </p:sp>
    </p:spTree>
    <p:extLst>
      <p:ext uri="{BB962C8B-B14F-4D97-AF65-F5344CB8AC3E}">
        <p14:creationId xmlns:p14="http://schemas.microsoft.com/office/powerpoint/2010/main" val="4170252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43</a:t>
            </a:fld>
            <a:endParaRPr lang="es-MX" dirty="0"/>
          </a:p>
        </p:txBody>
      </p:sp>
    </p:spTree>
    <p:extLst>
      <p:ext uri="{BB962C8B-B14F-4D97-AF65-F5344CB8AC3E}">
        <p14:creationId xmlns:p14="http://schemas.microsoft.com/office/powerpoint/2010/main" val="750366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44</a:t>
            </a:fld>
            <a:endParaRPr lang="es-MX" dirty="0"/>
          </a:p>
        </p:txBody>
      </p:sp>
    </p:spTree>
    <p:extLst>
      <p:ext uri="{BB962C8B-B14F-4D97-AF65-F5344CB8AC3E}">
        <p14:creationId xmlns:p14="http://schemas.microsoft.com/office/powerpoint/2010/main" val="360601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lnSpc>
                <a:spcPct val="170000"/>
              </a:lnSpc>
            </a:pPr>
            <a:r>
              <a:rPr lang="es-ES" sz="1200" b="0" dirty="0" smtClean="0">
                <a:latin typeface="Arial" pitchFamily="34" charset="0"/>
                <a:cs typeface="Arial" pitchFamily="34" charset="0"/>
              </a:rPr>
              <a:t>La Constitución Política de los Estados Unidos Mexicanos (CPEUM) de 1917, consagra en el artículo 6° la concepción tradicional de la libertad de expresión.</a:t>
            </a:r>
          </a:p>
          <a:p>
            <a:pPr algn="just">
              <a:lnSpc>
                <a:spcPct val="170000"/>
              </a:lnSpc>
            </a:pPr>
            <a:r>
              <a:rPr lang="es-ES" sz="1200" b="0" dirty="0" smtClean="0">
                <a:latin typeface="Arial" pitchFamily="34" charset="0"/>
                <a:cs typeface="Arial" pitchFamily="34" charset="0"/>
              </a:rPr>
              <a:t>“Artículo 6. La manifestación de las ideas no será objeto de ninguna inquisición judicial o administrativa, sino en el caso de que ataque a la moral, los derechos de tercero, provoque  algún delito, o perturbe el orden público.”</a:t>
            </a:r>
            <a:endParaRPr lang="en-GB" sz="1200" b="0" dirty="0" smtClean="0">
              <a:latin typeface="Arial" pitchFamily="34" charset="0"/>
              <a:cs typeface="Arial" pitchFamily="34" charset="0"/>
            </a:endParaRPr>
          </a:p>
          <a:p>
            <a:pPr algn="just"/>
            <a:r>
              <a:rPr lang="es-MX" b="0" dirty="0" smtClean="0">
                <a:latin typeface="Arial" pitchFamily="34" charset="0"/>
                <a:cs typeface="Arial" pitchFamily="34" charset="0"/>
              </a:rPr>
              <a:t>En 1977, como parte de las modificaciones constitucionales dieron motivo de la entonces llamada “reforma política”, se incluyó en la parte final la frase “</a:t>
            </a:r>
            <a:r>
              <a:rPr lang="es-MX" b="0" i="1" dirty="0" smtClean="0">
                <a:latin typeface="Arial" pitchFamily="34" charset="0"/>
                <a:cs typeface="Arial" pitchFamily="34" charset="0"/>
              </a:rPr>
              <a:t>el derecho a la información será garantizado por el estado</a:t>
            </a:r>
            <a:r>
              <a:rPr lang="es-MX" b="0" dirty="0" smtClean="0">
                <a:latin typeface="Arial" pitchFamily="34" charset="0"/>
                <a:cs typeface="Arial" pitchFamily="34" charset="0"/>
              </a:rPr>
              <a:t>”.</a:t>
            </a:r>
            <a:r>
              <a:rPr lang="en-GB" b="0" dirty="0" smtClean="0">
                <a:latin typeface="Arial" pitchFamily="34" charset="0"/>
                <a:cs typeface="Arial" pitchFamily="34" charset="0"/>
              </a:rPr>
              <a:t> </a:t>
            </a:r>
          </a:p>
          <a:p>
            <a:pPr algn="just"/>
            <a:r>
              <a:rPr lang="en-GB" b="0" dirty="0" smtClean="0">
                <a:latin typeface="Arial" pitchFamily="34" charset="0"/>
                <a:cs typeface="Arial" pitchFamily="34" charset="0"/>
              </a:rPr>
              <a:t>“Artículo 6° La manifestación de las ideas no será objeto de ninguna inquisición judicial o administrativa, sino en el caso de que ataque a la moral, los derecho del tercero, provoque algún delito, o perturbe el orden público. El derecho a la información será garantizado por el Estado.”</a:t>
            </a:r>
          </a:p>
          <a:p>
            <a:pPr algn="just"/>
            <a:r>
              <a:rPr lang="es-MX" sz="1200" b="0" dirty="0" smtClean="0">
                <a:latin typeface="Arial" pitchFamily="34" charset="0"/>
                <a:cs typeface="Arial" pitchFamily="34" charset="0"/>
              </a:rPr>
              <a:t>En el año 2007, al Artículo 6° se le suman los criterios mínimos para ejercer el derecho de acceso a la información, en un segundo párrafo con siete fracciones al Artículo para quedar como sigue:</a:t>
            </a:r>
          </a:p>
          <a:p>
            <a:pPr algn="just"/>
            <a:r>
              <a:rPr lang="es-MX" sz="1200" b="0" dirty="0" smtClean="0">
                <a:latin typeface="Arial" pitchFamily="34" charset="0"/>
                <a:cs typeface="Arial" pitchFamily="34" charset="0"/>
              </a:rPr>
              <a:t>Artículo 6….</a:t>
            </a:r>
          </a:p>
          <a:p>
            <a:pPr algn="just"/>
            <a:r>
              <a:rPr lang="es-MX" sz="1200" b="0" dirty="0" smtClean="0">
                <a:latin typeface="Arial" pitchFamily="34" charset="0"/>
                <a:cs typeface="Arial" pitchFamily="34" charset="0"/>
              </a:rPr>
              <a:t>Para el ejercicio del derecho de acceso a la información, la Federación, los Estados y el Distrito Federal, en el ámbito de sus respectivas competencias, se regirán por los siguientes principios y bases:</a:t>
            </a:r>
          </a:p>
          <a:p>
            <a:pPr algn="just"/>
            <a:r>
              <a:rPr lang="es-MX" sz="1200" b="0" dirty="0" smtClean="0">
                <a:latin typeface="Arial" pitchFamily="34" charset="0"/>
                <a:cs typeface="Arial" pitchFamily="34" charset="0"/>
              </a:rPr>
              <a:t>I. Toda la información en posesión de cualquier autoridad, entidad, órgano y organismo federal, estatal y municipal, es pública y sólo podrá ser reservada temporalmente por razones de interés público en los términos que fijen las leyes. En la interpretación de este derecho deberá prevalecer el principio de máxima publicidad.</a:t>
            </a:r>
          </a:p>
          <a:p>
            <a:pPr algn="just"/>
            <a:r>
              <a:rPr lang="es-MX" sz="1200" dirty="0" smtClean="0">
                <a:latin typeface="Arial" pitchFamily="34" charset="0"/>
                <a:cs typeface="Arial" pitchFamily="34" charset="0"/>
              </a:rPr>
              <a:t>II. La información que se refiere a la vida privada y los datos personales será protegida en los términos y con las excepciones que fijen las leyes.</a:t>
            </a:r>
          </a:p>
          <a:p>
            <a:pPr algn="just"/>
            <a:r>
              <a:rPr lang="es-MX" sz="1200" dirty="0" smtClean="0">
                <a:latin typeface="Arial" pitchFamily="34" charset="0"/>
                <a:cs typeface="Arial" pitchFamily="34" charset="0"/>
              </a:rPr>
              <a:t>III. Toda persona, sin necesidad de acreditar interés alguno o justificar su utilización, tendrá acceso gratuito a la información pública, a sus datos personales o a la rectificación de éstos.</a:t>
            </a:r>
          </a:p>
          <a:p>
            <a:pPr algn="just"/>
            <a:r>
              <a:rPr lang="es-MX" sz="1200" dirty="0" smtClean="0">
                <a:latin typeface="Arial" pitchFamily="34" charset="0"/>
                <a:cs typeface="Arial" pitchFamily="34" charset="0"/>
              </a:rPr>
              <a:t>IV. Se establecerán mecanismos de acceso a la información y procedimientos de revisión expeditos. Estos procedimientos se sustanciarán ante órganos u organismos especializados e imparciales, y con autonomía operativa, de gestión y de decisión.</a:t>
            </a:r>
          </a:p>
          <a:p>
            <a:pPr algn="just"/>
            <a:r>
              <a:rPr lang="es-MX" sz="1200" dirty="0" smtClean="0">
                <a:latin typeface="Arial" pitchFamily="34" charset="0"/>
                <a:cs typeface="Arial" pitchFamily="34" charset="0"/>
              </a:rPr>
              <a:t>V. Los sujetos obligados deberán preservar sus documentos en archivos administrativos actualizados y publicarán a través de los medios electrónicos disponibles, la información completa y actualizada sobre sus indicadores de gestión y el ejercicio de los recursos públicos.</a:t>
            </a:r>
          </a:p>
          <a:p>
            <a:pPr algn="just"/>
            <a:r>
              <a:rPr lang="es-MX" sz="1200" dirty="0" smtClean="0">
                <a:latin typeface="Arial" pitchFamily="34" charset="0"/>
                <a:cs typeface="Arial" pitchFamily="34" charset="0"/>
              </a:rPr>
              <a:t>VI. Las leyes determinarán la manera en que los sujetos obligados deberán hacer pública la información relativa a los recursos públicos que entreguen a personas físicas o morales.</a:t>
            </a:r>
          </a:p>
          <a:p>
            <a:pPr algn="just"/>
            <a:r>
              <a:rPr lang="es-MX" sz="1200" dirty="0" smtClean="0">
                <a:latin typeface="Arial" pitchFamily="34" charset="0"/>
                <a:cs typeface="Arial" pitchFamily="34" charset="0"/>
              </a:rPr>
              <a:t>VII. La inobservancia a las disposiciones en materia de acceso a la información pública será sancionada en los términos que dispongan las leyes.</a:t>
            </a:r>
          </a:p>
          <a:p>
            <a:pPr algn="just"/>
            <a:endParaRPr lang="en-GB" sz="1200" b="0" dirty="0" smtClean="0">
              <a:latin typeface="Arial" pitchFamily="34" charset="0"/>
              <a:cs typeface="Arial" pitchFamily="34" charset="0"/>
            </a:endParaRPr>
          </a:p>
          <a:p>
            <a:pPr algn="just"/>
            <a:endParaRPr lang="es-MX" b="0" dirty="0" smtClean="0">
              <a:latin typeface="Arial" pitchFamily="34" charset="0"/>
              <a:cs typeface="Arial" pitchFamily="34" charset="0"/>
            </a:endParaRPr>
          </a:p>
          <a:p>
            <a:pPr algn="just"/>
            <a:endParaRPr lang="es-MX" b="0"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pPr>
              <a:defRPr/>
            </a:pPr>
            <a:fld id="{9DF2F7A5-ACF5-4FE0-80F1-802C1E44587D}" type="slidenum">
              <a:rPr lang="es-ES" smtClean="0"/>
              <a:pPr>
                <a:defRPr/>
              </a:pPr>
              <a:t>5</a:t>
            </a:fld>
            <a:endParaRPr lang="es-ES" dirty="0"/>
          </a:p>
        </p:txBody>
      </p:sp>
    </p:spTree>
    <p:extLst>
      <p:ext uri="{BB962C8B-B14F-4D97-AF65-F5344CB8AC3E}">
        <p14:creationId xmlns:p14="http://schemas.microsoft.com/office/powerpoint/2010/main" val="1093841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smtClean="0"/>
          </a:p>
          <a:p>
            <a:endParaRPr lang="es-MX" dirty="0" smtClean="0"/>
          </a:p>
          <a:p>
            <a:r>
              <a:rPr lang="es-MX" dirty="0" smtClean="0">
                <a:latin typeface="Arial" pitchFamily="34" charset="0"/>
                <a:cs typeface="Arial" pitchFamily="34" charset="0"/>
              </a:rPr>
              <a:t>En </a:t>
            </a:r>
            <a:r>
              <a:rPr lang="es-MX" b="1" dirty="0" smtClean="0">
                <a:latin typeface="Arial" pitchFamily="34" charset="0"/>
                <a:cs typeface="Arial" pitchFamily="34" charset="0"/>
              </a:rPr>
              <a:t>1977</a:t>
            </a:r>
            <a:r>
              <a:rPr lang="es-MX" dirty="0" smtClean="0">
                <a:latin typeface="Arial" pitchFamily="34" charset="0"/>
                <a:cs typeface="Arial" pitchFamily="34" charset="0"/>
              </a:rPr>
              <a:t>, como parte de las modificaciones constitucionales dieron motivo de la entonces llamada “reforma política”, se incluyó en la parte final la frase “</a:t>
            </a:r>
            <a:r>
              <a:rPr lang="es-MX" i="1" dirty="0" smtClean="0">
                <a:latin typeface="Arial" pitchFamily="34" charset="0"/>
                <a:cs typeface="Arial" pitchFamily="34" charset="0"/>
              </a:rPr>
              <a:t>el derecho a la información será garantizado por el estado</a:t>
            </a:r>
            <a:r>
              <a:rPr lang="es-MX" dirty="0" smtClean="0">
                <a:latin typeface="Arial" pitchFamily="34" charset="0"/>
                <a:cs typeface="Arial" pitchFamily="34" charset="0"/>
              </a:rPr>
              <a:t>”.</a:t>
            </a:r>
            <a:r>
              <a:rPr lang="en-GB" b="1" dirty="0" smtClean="0">
                <a:latin typeface="Arial" pitchFamily="34" charset="0"/>
                <a:cs typeface="Arial" pitchFamily="34" charset="0"/>
              </a:rPr>
              <a:t> </a:t>
            </a:r>
          </a:p>
          <a:p>
            <a:pPr algn="just"/>
            <a:r>
              <a:rPr lang="es-MX" dirty="0" smtClean="0">
                <a:latin typeface="Arial" pitchFamily="34" charset="0"/>
                <a:cs typeface="Arial" pitchFamily="34" charset="0"/>
              </a:rPr>
              <a:t>En</a:t>
            </a:r>
            <a:r>
              <a:rPr lang="es-MX" b="1" dirty="0" smtClean="0">
                <a:latin typeface="Arial" pitchFamily="34" charset="0"/>
                <a:cs typeface="Arial" pitchFamily="34" charset="0"/>
              </a:rPr>
              <a:t> 2002</a:t>
            </a:r>
            <a:r>
              <a:rPr lang="es-MX" dirty="0" smtClean="0">
                <a:latin typeface="Arial" pitchFamily="34" charset="0"/>
                <a:cs typeface="Arial" pitchFamily="34" charset="0"/>
              </a:rPr>
              <a:t> se publica la Ley de Acceso a la Información Pública Gubernamental (LFTAIPG), cuya finalidad es proveer lo necesario para garantizar el acceso a toda persona a la información con excepción de la información reservada y confidencial en posesión de los Poderes de la Unión, los órganos constitucionales autónomos o con autonomía legal, y cualquier entidad federal.</a:t>
            </a:r>
          </a:p>
          <a:p>
            <a:pPr algn="just"/>
            <a:r>
              <a:rPr lang="es-MX" dirty="0" smtClean="0">
                <a:latin typeface="Arial" pitchFamily="34" charset="0"/>
                <a:cs typeface="Arial" pitchFamily="34" charset="0"/>
              </a:rPr>
              <a:t>En el mismo año (</a:t>
            </a:r>
            <a:r>
              <a:rPr lang="es-MX" b="1" dirty="0" smtClean="0">
                <a:latin typeface="Arial" pitchFamily="34" charset="0"/>
                <a:cs typeface="Arial" pitchFamily="34" charset="0"/>
              </a:rPr>
              <a:t>2002)</a:t>
            </a:r>
            <a:r>
              <a:rPr lang="es-MX" dirty="0" smtClean="0">
                <a:latin typeface="Arial" pitchFamily="34" charset="0"/>
                <a:cs typeface="Arial" pitchFamily="34" charset="0"/>
              </a:rPr>
              <a:t> la ley creó al IFAI, que es un órgano de la Administración Pública Federal con autonomía operativa, presupuestaria y de decisión encargado de promover y difundir el ejercicio del derecho de acceso a la información; resolver sobre la negativa a las solicitudes de acceso a la información y proteger los datos personales en poder del gobierno y los particulares.</a:t>
            </a:r>
          </a:p>
          <a:p>
            <a:r>
              <a:rPr lang="es-MX" dirty="0" smtClean="0">
                <a:latin typeface="Arial" pitchFamily="34" charset="0"/>
                <a:cs typeface="Arial" pitchFamily="34" charset="0"/>
              </a:rPr>
              <a:t>En </a:t>
            </a:r>
            <a:r>
              <a:rPr lang="es-MX" b="1" dirty="0" smtClean="0">
                <a:latin typeface="Arial" pitchFamily="34" charset="0"/>
                <a:cs typeface="Arial" pitchFamily="34" charset="0"/>
              </a:rPr>
              <a:t>1977</a:t>
            </a:r>
            <a:r>
              <a:rPr lang="es-MX" dirty="0" smtClean="0">
                <a:latin typeface="Arial" pitchFamily="34" charset="0"/>
                <a:cs typeface="Arial" pitchFamily="34" charset="0"/>
              </a:rPr>
              <a:t>, como parte de las modificaciones constitucionales dieron motivo de la entonces llamada “reforma política”, se incluyó en la parte final la frase “</a:t>
            </a:r>
            <a:r>
              <a:rPr lang="es-MX" i="1" dirty="0" smtClean="0">
                <a:latin typeface="Arial" pitchFamily="34" charset="0"/>
                <a:cs typeface="Arial" pitchFamily="34" charset="0"/>
              </a:rPr>
              <a:t>el derecho a la información será garantizado por el estado</a:t>
            </a:r>
            <a:r>
              <a:rPr lang="es-MX" dirty="0" smtClean="0">
                <a:latin typeface="Arial" pitchFamily="34" charset="0"/>
                <a:cs typeface="Arial" pitchFamily="34" charset="0"/>
              </a:rPr>
              <a:t>”.</a:t>
            </a:r>
            <a:r>
              <a:rPr lang="en-GB" b="1" dirty="0" smtClean="0">
                <a:latin typeface="Arial" pitchFamily="34" charset="0"/>
                <a:cs typeface="Arial" pitchFamily="34" charset="0"/>
              </a:rPr>
              <a:t> </a:t>
            </a:r>
          </a:p>
          <a:p>
            <a:pPr algn="just"/>
            <a:r>
              <a:rPr lang="es-MX" dirty="0" smtClean="0">
                <a:latin typeface="Arial" pitchFamily="34" charset="0"/>
                <a:cs typeface="Arial" pitchFamily="34" charset="0"/>
              </a:rPr>
              <a:t>En</a:t>
            </a:r>
            <a:r>
              <a:rPr lang="es-MX" b="1" dirty="0" smtClean="0">
                <a:latin typeface="Arial" pitchFamily="34" charset="0"/>
                <a:cs typeface="Arial" pitchFamily="34" charset="0"/>
              </a:rPr>
              <a:t> 2002</a:t>
            </a:r>
            <a:r>
              <a:rPr lang="es-MX" dirty="0" smtClean="0">
                <a:latin typeface="Arial" pitchFamily="34" charset="0"/>
                <a:cs typeface="Arial" pitchFamily="34" charset="0"/>
              </a:rPr>
              <a:t> se publica la Ley de Acceso a la Información Pública Gubernamental (LFTAIPG), cuya finalidad es proveer lo necesario para garantizar el acceso a toda persona a la información con excepción de la información reservada y confidencial en posesión de los Poderes de la Unión, los órganos constitucionales autónomos o con autonomía legal, y cualquier entidad federal.</a:t>
            </a:r>
          </a:p>
          <a:p>
            <a:pPr algn="just"/>
            <a:r>
              <a:rPr lang="es-MX" dirty="0" smtClean="0">
                <a:latin typeface="Arial" pitchFamily="34" charset="0"/>
                <a:cs typeface="Arial" pitchFamily="34" charset="0"/>
              </a:rPr>
              <a:t>En el mismo año (</a:t>
            </a:r>
            <a:r>
              <a:rPr lang="es-MX" b="1" dirty="0" smtClean="0">
                <a:latin typeface="Arial" pitchFamily="34" charset="0"/>
                <a:cs typeface="Arial" pitchFamily="34" charset="0"/>
              </a:rPr>
              <a:t>2002)</a:t>
            </a:r>
            <a:r>
              <a:rPr lang="es-MX" dirty="0" smtClean="0">
                <a:latin typeface="Arial" pitchFamily="34" charset="0"/>
                <a:cs typeface="Arial" pitchFamily="34" charset="0"/>
              </a:rPr>
              <a:t> la ley creó al IFAI, que es un órgano de la Administración Pública Federal con autonomía operativa, presupuestaria y de decisión encargado de promover y difundir el ejercicio del derecho de acceso a la información; resolver sobre la negativa a las solicitudes de acceso a la información y proteger los datos personales en poder del gobierno y los particulares.</a:t>
            </a:r>
          </a:p>
          <a:p>
            <a:pPr algn="just"/>
            <a:r>
              <a:rPr lang="es-MX" sz="1200" dirty="0" smtClean="0">
                <a:latin typeface="Arial" pitchFamily="34" charset="0"/>
                <a:cs typeface="Arial" pitchFamily="34" charset="0"/>
              </a:rPr>
              <a:t>En el </a:t>
            </a:r>
            <a:r>
              <a:rPr lang="es-MX" sz="1200" b="1" dirty="0" smtClean="0">
                <a:latin typeface="Arial" pitchFamily="34" charset="0"/>
                <a:cs typeface="Arial" pitchFamily="34" charset="0"/>
              </a:rPr>
              <a:t>2003</a:t>
            </a:r>
            <a:r>
              <a:rPr lang="es-MX" sz="1200" dirty="0" smtClean="0">
                <a:latin typeface="Arial" pitchFamily="34" charset="0"/>
                <a:cs typeface="Arial" pitchFamily="34" charset="0"/>
              </a:rPr>
              <a:t> se publican diversos “Lineamientos” en relación con este derecho.</a:t>
            </a:r>
          </a:p>
          <a:p>
            <a:pPr algn="just"/>
            <a:r>
              <a:rPr lang="es-MX" sz="1200" dirty="0" smtClean="0">
                <a:latin typeface="Arial" pitchFamily="34" charset="0"/>
                <a:cs typeface="Arial" pitchFamily="34" charset="0"/>
              </a:rPr>
              <a:t>En el año </a:t>
            </a:r>
            <a:r>
              <a:rPr lang="es-MX" sz="1200" b="1" dirty="0" smtClean="0">
                <a:latin typeface="Arial" pitchFamily="34" charset="0"/>
                <a:cs typeface="Arial" pitchFamily="34" charset="0"/>
              </a:rPr>
              <a:t>2007</a:t>
            </a:r>
            <a:r>
              <a:rPr lang="es-MX" sz="1200" dirty="0" smtClean="0">
                <a:latin typeface="Arial" pitchFamily="34" charset="0"/>
                <a:cs typeface="Arial" pitchFamily="34" charset="0"/>
              </a:rPr>
              <a:t>, se reforma el artículo 6° Constitucional, y se adiciona 7 fracciones.</a:t>
            </a:r>
          </a:p>
          <a:p>
            <a:pPr algn="just"/>
            <a:r>
              <a:rPr lang="es-MX" sz="1200" dirty="0" smtClean="0">
                <a:latin typeface="Arial" pitchFamily="34" charset="0"/>
                <a:cs typeface="Arial" pitchFamily="34" charset="0"/>
              </a:rPr>
              <a:t>En el </a:t>
            </a:r>
            <a:r>
              <a:rPr lang="es-MX" sz="1200" b="1" dirty="0" smtClean="0">
                <a:latin typeface="Arial" pitchFamily="34" charset="0"/>
                <a:cs typeface="Arial" pitchFamily="34" charset="0"/>
              </a:rPr>
              <a:t>2009</a:t>
            </a:r>
            <a:r>
              <a:rPr lang="es-MX" sz="1200" dirty="0" smtClean="0">
                <a:latin typeface="Arial" pitchFamily="34" charset="0"/>
                <a:cs typeface="Arial" pitchFamily="34" charset="0"/>
              </a:rPr>
              <a:t> se reforma </a:t>
            </a:r>
            <a:r>
              <a:rPr lang="es-ES" sz="1200" dirty="0" smtClean="0">
                <a:latin typeface="Arial" pitchFamily="34" charset="0"/>
                <a:cs typeface="Arial" pitchFamily="34" charset="0"/>
              </a:rPr>
              <a:t>Artículo 16. Esta reforma establece la protección de datos personales y los correlativos derechos de acceso, rectificación, cancelación u oposición  en torno al manejo mínimo de los datos personales de los individuos como una nueva garantía constitucional. Se extiende a todos los niveles y sectores en dos ámbitos de aplicación fundamentales: los datos personales en posesión de entes públicos y los datos personales en poder de los particulares. El texto queda de la siguiente forma:</a:t>
            </a:r>
          </a:p>
          <a:p>
            <a:pPr algn="just"/>
            <a:r>
              <a:rPr lang="es-ES" sz="1200" dirty="0" smtClean="0">
                <a:latin typeface="Arial" pitchFamily="34" charset="0"/>
                <a:cs typeface="Arial" pitchFamily="34" charset="0"/>
              </a:rPr>
              <a:t>“Nadie puede ser molestado en su persona, familia, domicilio, papeles o posesiones, sino en virtud de mandamiento escrito de la autoridad competente, que funde y motive la causa legal del procedimiento.</a:t>
            </a:r>
            <a:endParaRPr lang="es-MX" sz="1200" dirty="0" smtClean="0">
              <a:latin typeface="Arial" pitchFamily="34" charset="0"/>
              <a:cs typeface="Arial" pitchFamily="34" charset="0"/>
            </a:endParaRPr>
          </a:p>
          <a:p>
            <a:pPr algn="just"/>
            <a:r>
              <a:rPr lang="es-ES" sz="1200" dirty="0" smtClean="0">
                <a:latin typeface="Arial" pitchFamily="34" charset="0"/>
                <a:cs typeface="Arial" pitchFamily="34" charset="0"/>
              </a:rPr>
              <a:t>Toda persona tiene derecho a la protección de sus datos personales, al acceso, rectificación y cancelación de los mismos, así como a manifestar su oposición, en los términos que fije la ley, la cual establecerá los supuestos de excepción a los principios que rijan el tratamiento de datos, por razones de seguridad nacional, disposiciones de orden público, seguridad y salud públicas o para proteger los derechos de terceros.</a:t>
            </a:r>
            <a:endParaRPr lang="es-MX" sz="1200" dirty="0" smtClean="0">
              <a:latin typeface="Arial" pitchFamily="34" charset="0"/>
              <a:cs typeface="Arial" pitchFamily="34" charset="0"/>
            </a:endParaRPr>
          </a:p>
          <a:p>
            <a:r>
              <a:rPr lang="es-ES" sz="1200" dirty="0" smtClean="0">
                <a:latin typeface="Arial" pitchFamily="34" charset="0"/>
                <a:cs typeface="Arial" pitchFamily="34" charset="0"/>
              </a:rPr>
              <a:t>…”</a:t>
            </a:r>
            <a:endParaRPr lang="es-MX" sz="1200" dirty="0" smtClean="0">
              <a:latin typeface="Arial" pitchFamily="34" charset="0"/>
              <a:cs typeface="Arial" pitchFamily="34" charset="0"/>
            </a:endParaRPr>
          </a:p>
          <a:p>
            <a:pPr algn="just"/>
            <a:endParaRPr lang="es-MX" dirty="0" smtClean="0">
              <a:latin typeface="Arial" pitchFamily="34" charset="0"/>
              <a:cs typeface="Arial" pitchFamily="34" charset="0"/>
            </a:endParaRPr>
          </a:p>
          <a:p>
            <a:pPr algn="just"/>
            <a:endParaRPr lang="es-MX" dirty="0" smtClean="0">
              <a:latin typeface="Arial" pitchFamily="34" charset="0"/>
              <a:cs typeface="Arial" pitchFamily="34" charset="0"/>
            </a:endParaRPr>
          </a:p>
          <a:p>
            <a:endParaRPr lang="es-MX"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6</a:t>
            </a:fld>
            <a:endParaRPr lang="es-MX" dirty="0"/>
          </a:p>
        </p:txBody>
      </p:sp>
    </p:spTree>
    <p:extLst>
      <p:ext uri="{BB962C8B-B14F-4D97-AF65-F5344CB8AC3E}">
        <p14:creationId xmlns:p14="http://schemas.microsoft.com/office/powerpoint/2010/main" val="176302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7</a:t>
            </a:fld>
            <a:endParaRPr lang="es-MX" dirty="0"/>
          </a:p>
        </p:txBody>
      </p:sp>
    </p:spTree>
    <p:extLst>
      <p:ext uri="{BB962C8B-B14F-4D97-AF65-F5344CB8AC3E}">
        <p14:creationId xmlns:p14="http://schemas.microsoft.com/office/powerpoint/2010/main" val="691691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latin typeface="Arial" pitchFamily="34" charset="0"/>
                <a:cs typeface="Arial" pitchFamily="34" charset="0"/>
              </a:rPr>
              <a:t>En </a:t>
            </a:r>
            <a:r>
              <a:rPr lang="es-MX" b="1" dirty="0" smtClean="0">
                <a:latin typeface="Arial" pitchFamily="34" charset="0"/>
                <a:cs typeface="Arial" pitchFamily="34" charset="0"/>
              </a:rPr>
              <a:t>1977</a:t>
            </a:r>
            <a:r>
              <a:rPr lang="es-MX" dirty="0" smtClean="0">
                <a:latin typeface="Arial" pitchFamily="34" charset="0"/>
                <a:cs typeface="Arial" pitchFamily="34" charset="0"/>
              </a:rPr>
              <a:t>, como parte de las modificaciones constitucionales dieron motivo de la entonces llamada “reforma política”, se incluyó en la parte final la frase “</a:t>
            </a:r>
            <a:r>
              <a:rPr lang="es-MX" i="1" dirty="0" smtClean="0">
                <a:latin typeface="Arial" pitchFamily="34" charset="0"/>
                <a:cs typeface="Arial" pitchFamily="34" charset="0"/>
              </a:rPr>
              <a:t>el derecho a la información será garantizado por el estado</a:t>
            </a:r>
            <a:r>
              <a:rPr lang="es-MX" dirty="0" smtClean="0">
                <a:latin typeface="Arial" pitchFamily="34" charset="0"/>
                <a:cs typeface="Arial" pitchFamily="34" charset="0"/>
              </a:rPr>
              <a:t>”.</a:t>
            </a:r>
            <a:r>
              <a:rPr lang="en-GB" b="1" dirty="0" smtClean="0">
                <a:latin typeface="Arial" pitchFamily="34" charset="0"/>
                <a:cs typeface="Arial" pitchFamily="34" charset="0"/>
              </a:rPr>
              <a:t> </a:t>
            </a:r>
          </a:p>
          <a:p>
            <a:pPr algn="just"/>
            <a:r>
              <a:rPr lang="es-MX" dirty="0" smtClean="0">
                <a:latin typeface="Arial" pitchFamily="34" charset="0"/>
                <a:cs typeface="Arial" pitchFamily="34" charset="0"/>
              </a:rPr>
              <a:t>En</a:t>
            </a:r>
            <a:r>
              <a:rPr lang="es-MX" b="1" dirty="0" smtClean="0">
                <a:latin typeface="Arial" pitchFamily="34" charset="0"/>
                <a:cs typeface="Arial" pitchFamily="34" charset="0"/>
              </a:rPr>
              <a:t> 2002</a:t>
            </a:r>
            <a:r>
              <a:rPr lang="es-MX" dirty="0" smtClean="0">
                <a:latin typeface="Arial" pitchFamily="34" charset="0"/>
                <a:cs typeface="Arial" pitchFamily="34" charset="0"/>
              </a:rPr>
              <a:t> se publica la Ley de Acceso a la Información Pública Gubernamental (LFTAIPG), cuya finalidad es proveer lo necesario para garantizar el acceso a toda persona a la información con excepción de la información reservada y confidencial en posesión de los Poderes de la Unión, los órganos constitucionales autónomos o con autonomía legal, y cualquier entidad federal.</a:t>
            </a:r>
          </a:p>
          <a:p>
            <a:pPr algn="just"/>
            <a:r>
              <a:rPr lang="es-MX" dirty="0" smtClean="0">
                <a:latin typeface="Arial" pitchFamily="34" charset="0"/>
                <a:cs typeface="Arial" pitchFamily="34" charset="0"/>
              </a:rPr>
              <a:t>En el mismo año (</a:t>
            </a:r>
            <a:r>
              <a:rPr lang="es-MX" b="1" dirty="0" smtClean="0">
                <a:latin typeface="Arial" pitchFamily="34" charset="0"/>
                <a:cs typeface="Arial" pitchFamily="34" charset="0"/>
              </a:rPr>
              <a:t>2002)</a:t>
            </a:r>
            <a:r>
              <a:rPr lang="es-MX" dirty="0" smtClean="0">
                <a:latin typeface="Arial" pitchFamily="34" charset="0"/>
                <a:cs typeface="Arial" pitchFamily="34" charset="0"/>
              </a:rPr>
              <a:t> la ley creó al IFAI, que es un órgano de la Administración Pública Federal con autonomía operativa, presupuestaria y de decisión encargado de promover y difundir el ejercicio del derecho de acceso a la información; resolver sobre la negativa a las solicitudes de acceso a la información y proteger los datos personales en poder del gobierno y los particulares.</a:t>
            </a:r>
          </a:p>
          <a:p>
            <a:r>
              <a:rPr lang="es-MX" dirty="0" smtClean="0">
                <a:latin typeface="Arial" pitchFamily="34" charset="0"/>
                <a:cs typeface="Arial" pitchFamily="34" charset="0"/>
              </a:rPr>
              <a:t>En </a:t>
            </a:r>
            <a:r>
              <a:rPr lang="es-MX" b="1" dirty="0" smtClean="0">
                <a:latin typeface="Arial" pitchFamily="34" charset="0"/>
                <a:cs typeface="Arial" pitchFamily="34" charset="0"/>
              </a:rPr>
              <a:t>1977</a:t>
            </a:r>
            <a:r>
              <a:rPr lang="es-MX" dirty="0" smtClean="0">
                <a:latin typeface="Arial" pitchFamily="34" charset="0"/>
                <a:cs typeface="Arial" pitchFamily="34" charset="0"/>
              </a:rPr>
              <a:t>, como parte de las modificaciones constitucionales dieron motivo de la entonces llamada “reforma política”, se incluyó en la parte final la frase “</a:t>
            </a:r>
            <a:r>
              <a:rPr lang="es-MX" i="1" dirty="0" smtClean="0">
                <a:latin typeface="Arial" pitchFamily="34" charset="0"/>
                <a:cs typeface="Arial" pitchFamily="34" charset="0"/>
              </a:rPr>
              <a:t>el derecho a la información será garantizado por el estado</a:t>
            </a:r>
            <a:r>
              <a:rPr lang="es-MX" dirty="0" smtClean="0">
                <a:latin typeface="Arial" pitchFamily="34" charset="0"/>
                <a:cs typeface="Arial" pitchFamily="34" charset="0"/>
              </a:rPr>
              <a:t>”.</a:t>
            </a:r>
            <a:r>
              <a:rPr lang="en-GB" b="1" dirty="0" smtClean="0">
                <a:latin typeface="Arial" pitchFamily="34" charset="0"/>
                <a:cs typeface="Arial" pitchFamily="34" charset="0"/>
              </a:rPr>
              <a:t> </a:t>
            </a:r>
          </a:p>
          <a:p>
            <a:pPr algn="just"/>
            <a:r>
              <a:rPr lang="es-MX" dirty="0" smtClean="0">
                <a:latin typeface="Arial" pitchFamily="34" charset="0"/>
                <a:cs typeface="Arial" pitchFamily="34" charset="0"/>
              </a:rPr>
              <a:t>En</a:t>
            </a:r>
            <a:r>
              <a:rPr lang="es-MX" b="1" dirty="0" smtClean="0">
                <a:latin typeface="Arial" pitchFamily="34" charset="0"/>
                <a:cs typeface="Arial" pitchFamily="34" charset="0"/>
              </a:rPr>
              <a:t> 2002</a:t>
            </a:r>
            <a:r>
              <a:rPr lang="es-MX" dirty="0" smtClean="0">
                <a:latin typeface="Arial" pitchFamily="34" charset="0"/>
                <a:cs typeface="Arial" pitchFamily="34" charset="0"/>
              </a:rPr>
              <a:t> se publica la Ley de Acceso a la Información Pública Gubernamental (LFTAIPG), cuya finalidad es proveer lo necesario para garantizar el acceso a toda persona a la información con excepción de la información reservada y confidencial en posesión de los Poderes de la Unión, los órganos constitucionales autónomos o con autonomía legal, y cualquier entidad federal.</a:t>
            </a:r>
          </a:p>
          <a:p>
            <a:pPr algn="just"/>
            <a:r>
              <a:rPr lang="es-MX" dirty="0" smtClean="0">
                <a:latin typeface="Arial" pitchFamily="34" charset="0"/>
                <a:cs typeface="Arial" pitchFamily="34" charset="0"/>
              </a:rPr>
              <a:t>En el mismo año (</a:t>
            </a:r>
            <a:r>
              <a:rPr lang="es-MX" b="1" dirty="0" smtClean="0">
                <a:latin typeface="Arial" pitchFamily="34" charset="0"/>
                <a:cs typeface="Arial" pitchFamily="34" charset="0"/>
              </a:rPr>
              <a:t>2002)</a:t>
            </a:r>
            <a:r>
              <a:rPr lang="es-MX" dirty="0" smtClean="0">
                <a:latin typeface="Arial" pitchFamily="34" charset="0"/>
                <a:cs typeface="Arial" pitchFamily="34" charset="0"/>
              </a:rPr>
              <a:t> la ley creó al IFAI, que es un órgano de la Administración Pública Federal con autonomía operativa, presupuestaria y de decisión encargado de promover y difundir el ejercicio del derecho de acceso a la información; resolver sobre la negativa a las solicitudes de acceso a la información y proteger los datos personales en poder del gobierno y los particulares.</a:t>
            </a:r>
          </a:p>
          <a:p>
            <a:pPr algn="just"/>
            <a:r>
              <a:rPr lang="es-MX" sz="1200" dirty="0" smtClean="0">
                <a:latin typeface="Arial" pitchFamily="34" charset="0"/>
                <a:cs typeface="Arial" pitchFamily="34" charset="0"/>
              </a:rPr>
              <a:t>En el </a:t>
            </a:r>
            <a:r>
              <a:rPr lang="es-MX" sz="1200" b="1" dirty="0" smtClean="0">
                <a:latin typeface="Arial" pitchFamily="34" charset="0"/>
                <a:cs typeface="Arial" pitchFamily="34" charset="0"/>
              </a:rPr>
              <a:t>2003</a:t>
            </a:r>
            <a:r>
              <a:rPr lang="es-MX" sz="1200" dirty="0" smtClean="0">
                <a:latin typeface="Arial" pitchFamily="34" charset="0"/>
                <a:cs typeface="Arial" pitchFamily="34" charset="0"/>
              </a:rPr>
              <a:t> se publican diversos “Lineamientos” en relación con este derecho.</a:t>
            </a:r>
          </a:p>
          <a:p>
            <a:pPr algn="just"/>
            <a:r>
              <a:rPr lang="es-MX" sz="1200" dirty="0" smtClean="0">
                <a:latin typeface="Arial" pitchFamily="34" charset="0"/>
                <a:cs typeface="Arial" pitchFamily="34" charset="0"/>
              </a:rPr>
              <a:t>En el año </a:t>
            </a:r>
            <a:r>
              <a:rPr lang="es-MX" sz="1200" b="1" dirty="0" smtClean="0">
                <a:latin typeface="Arial" pitchFamily="34" charset="0"/>
                <a:cs typeface="Arial" pitchFamily="34" charset="0"/>
              </a:rPr>
              <a:t>2007</a:t>
            </a:r>
            <a:r>
              <a:rPr lang="es-MX" sz="1200" dirty="0" smtClean="0">
                <a:latin typeface="Arial" pitchFamily="34" charset="0"/>
                <a:cs typeface="Arial" pitchFamily="34" charset="0"/>
              </a:rPr>
              <a:t>, se reforma el artículo 6° Constitucional, y se adiciona 7 fracciones.</a:t>
            </a:r>
          </a:p>
          <a:p>
            <a:pPr algn="just"/>
            <a:r>
              <a:rPr lang="es-MX" sz="1200" dirty="0" smtClean="0">
                <a:latin typeface="Arial" pitchFamily="34" charset="0"/>
                <a:cs typeface="Arial" pitchFamily="34" charset="0"/>
              </a:rPr>
              <a:t>En el </a:t>
            </a:r>
            <a:r>
              <a:rPr lang="es-MX" sz="1200" b="1" dirty="0" smtClean="0">
                <a:latin typeface="Arial" pitchFamily="34" charset="0"/>
                <a:cs typeface="Arial" pitchFamily="34" charset="0"/>
              </a:rPr>
              <a:t>2009</a:t>
            </a:r>
            <a:r>
              <a:rPr lang="es-MX" sz="1200" dirty="0" smtClean="0">
                <a:latin typeface="Arial" pitchFamily="34" charset="0"/>
                <a:cs typeface="Arial" pitchFamily="34" charset="0"/>
              </a:rPr>
              <a:t> se reforma </a:t>
            </a:r>
            <a:r>
              <a:rPr lang="es-ES" sz="1200" dirty="0" smtClean="0">
                <a:latin typeface="Arial" pitchFamily="34" charset="0"/>
                <a:cs typeface="Arial" pitchFamily="34" charset="0"/>
              </a:rPr>
              <a:t>Artículo 16. Esta reforma establece la protección de datos personales y los correlativos derechos de acceso, rectificación, cancelación u oposición  en torno al manejo mínimo de los datos personales de los individuos como una nueva garantía constitucional. Se extiende a todos los niveles y sectores en dos ámbitos de aplicación fundamentales: los datos personales en posesión de entes públicos y los datos personales en poder de los particulares. El texto queda de la siguiente forma:</a:t>
            </a:r>
          </a:p>
          <a:p>
            <a:pPr algn="just"/>
            <a:r>
              <a:rPr lang="es-ES" sz="1200" dirty="0" smtClean="0">
                <a:latin typeface="Arial" pitchFamily="34" charset="0"/>
                <a:cs typeface="Arial" pitchFamily="34" charset="0"/>
              </a:rPr>
              <a:t>“Nadie puede ser molestado en su persona, familia, domicilio, papeles o posesiones, sino en virtud de mandamiento escrito de la autoridad competente, que funde y motive la causa legal del procedimiento.</a:t>
            </a:r>
            <a:endParaRPr lang="es-MX" sz="1200" dirty="0" smtClean="0">
              <a:latin typeface="Arial" pitchFamily="34" charset="0"/>
              <a:cs typeface="Arial" pitchFamily="34" charset="0"/>
            </a:endParaRPr>
          </a:p>
          <a:p>
            <a:pPr algn="just"/>
            <a:r>
              <a:rPr lang="es-ES" sz="1200" dirty="0" smtClean="0">
                <a:latin typeface="Arial" pitchFamily="34" charset="0"/>
                <a:cs typeface="Arial" pitchFamily="34" charset="0"/>
              </a:rPr>
              <a:t>Toda persona tiene derecho a la protección de sus datos personales, al acceso, rectificación y cancelación de los mismos, así como a manifestar su oposición, en los términos que fije la ley, la cual establecerá los supuestos de excepción a los principios que rijan el tratamiento de datos, por razones de seguridad nacional, disposiciones de orden público, seguridad y salud públicas o para proteger los derechos de terceros.</a:t>
            </a:r>
            <a:endParaRPr lang="es-MX" sz="1200" dirty="0" smtClean="0">
              <a:latin typeface="Arial" pitchFamily="34" charset="0"/>
              <a:cs typeface="Arial" pitchFamily="34" charset="0"/>
            </a:endParaRPr>
          </a:p>
          <a:p>
            <a:r>
              <a:rPr lang="es-ES" sz="1200" dirty="0" smtClean="0">
                <a:latin typeface="Arial" pitchFamily="34" charset="0"/>
                <a:cs typeface="Arial" pitchFamily="34" charset="0"/>
              </a:rPr>
              <a:t>…”</a:t>
            </a:r>
            <a:endParaRPr lang="es-MX" sz="1200" dirty="0" smtClean="0">
              <a:latin typeface="Arial" pitchFamily="34" charset="0"/>
              <a:cs typeface="Arial" pitchFamily="34" charset="0"/>
            </a:endParaRPr>
          </a:p>
          <a:p>
            <a:pPr algn="just"/>
            <a:endParaRPr lang="es-MX" dirty="0" smtClean="0">
              <a:latin typeface="Arial" pitchFamily="34" charset="0"/>
              <a:cs typeface="Arial" pitchFamily="34" charset="0"/>
            </a:endParaRPr>
          </a:p>
          <a:p>
            <a:pPr algn="just"/>
            <a:endParaRPr lang="es-MX" dirty="0" smtClean="0">
              <a:latin typeface="Arial" pitchFamily="34" charset="0"/>
              <a:cs typeface="Arial" pitchFamily="34" charset="0"/>
            </a:endParaRPr>
          </a:p>
          <a:p>
            <a:endParaRPr lang="es-MX"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8</a:t>
            </a:fld>
            <a:endParaRPr lang="es-MX" dirty="0"/>
          </a:p>
        </p:txBody>
      </p:sp>
    </p:spTree>
    <p:extLst>
      <p:ext uri="{BB962C8B-B14F-4D97-AF65-F5344CB8AC3E}">
        <p14:creationId xmlns:p14="http://schemas.microsoft.com/office/powerpoint/2010/main" val="176302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9</a:t>
            </a:fld>
            <a:endParaRPr lang="es-MX" dirty="0"/>
          </a:p>
        </p:txBody>
      </p:sp>
    </p:spTree>
    <p:extLst>
      <p:ext uri="{BB962C8B-B14F-4D97-AF65-F5344CB8AC3E}">
        <p14:creationId xmlns:p14="http://schemas.microsoft.com/office/powerpoint/2010/main" val="45178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A394D8C-FAB7-4AC8-834F-15A0E245B2DF}" type="slidenum">
              <a:rPr lang="es-MX" smtClean="0"/>
              <a:pPr/>
              <a:t>10</a:t>
            </a:fld>
            <a:endParaRPr lang="es-MX" dirty="0"/>
          </a:p>
        </p:txBody>
      </p:sp>
    </p:spTree>
    <p:extLst>
      <p:ext uri="{BB962C8B-B14F-4D97-AF65-F5344CB8AC3E}">
        <p14:creationId xmlns:p14="http://schemas.microsoft.com/office/powerpoint/2010/main" val="379433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789040"/>
            <a:ext cx="7772400" cy="1035546"/>
          </a:xfrm>
          <a:prstGeom prst="rect">
            <a:avLst/>
          </a:prstGeom>
        </p:spPr>
        <p:txBody>
          <a:bodyPr/>
          <a:lstStyle>
            <a:lvl1pPr>
              <a:defRPr sz="3600">
                <a:latin typeface="Trebuchet MS" pitchFamily="34" charset="0"/>
              </a:defRPr>
            </a:lvl1pPr>
          </a:lstStyle>
          <a:p>
            <a:endParaRPr lang="es-MX" dirty="0"/>
          </a:p>
        </p:txBody>
      </p:sp>
      <p:sp>
        <p:nvSpPr>
          <p:cNvPr id="3" name="2 Subtítulo"/>
          <p:cNvSpPr>
            <a:spLocks noGrp="1"/>
          </p:cNvSpPr>
          <p:nvPr>
            <p:ph type="subTitle" idx="1" hasCustomPrompt="1"/>
          </p:nvPr>
        </p:nvSpPr>
        <p:spPr>
          <a:xfrm>
            <a:off x="1371600" y="5157192"/>
            <a:ext cx="6400800" cy="936104"/>
          </a:xfrm>
          <a:prstGeom prst="rect">
            <a:avLst/>
          </a:prstGeom>
        </p:spPr>
        <p:txBody>
          <a:bodyPr/>
          <a:lstStyle>
            <a:lvl1pPr marL="0" indent="0" algn="ctr">
              <a:buNone/>
              <a:defRPr sz="2800">
                <a:solidFill>
                  <a:schemeClr val="tx1">
                    <a:tint val="75000"/>
                  </a:schemeClr>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agregar subtítulo</a:t>
            </a:r>
            <a:endParaRPr lang="es-MX" dirty="0"/>
          </a:p>
        </p:txBody>
      </p:sp>
      <p:sp>
        <p:nvSpPr>
          <p:cNvPr id="4" name="3 Marcador de fecha"/>
          <p:cNvSpPr>
            <a:spLocks noGrp="1"/>
          </p:cNvSpPr>
          <p:nvPr>
            <p:ph type="dt" sz="half" idx="10"/>
          </p:nvPr>
        </p:nvSpPr>
        <p:spPr/>
        <p:txBody>
          <a:bodyPr/>
          <a:lstStyle>
            <a:lvl1pPr>
              <a:defRPr sz="1200">
                <a:latin typeface="Trebuchet MS" pitchFamily="34" charset="0"/>
              </a:defRPr>
            </a:lvl1pPr>
          </a:lstStyle>
          <a:p>
            <a:fld id="{466CE50D-8587-4A45-AB98-D3370777644B}" type="datetimeFigureOut">
              <a:rPr lang="es-MX" smtClean="0"/>
              <a:pPr/>
              <a:t>14/11/2012</a:t>
            </a:fld>
            <a:endParaRPr lang="es-MX" dirty="0"/>
          </a:p>
        </p:txBody>
      </p:sp>
      <p:sp>
        <p:nvSpPr>
          <p:cNvPr id="6" name="5 Marcador de número de diapositiva"/>
          <p:cNvSpPr>
            <a:spLocks noGrp="1"/>
          </p:cNvSpPr>
          <p:nvPr>
            <p:ph type="sldNum" sz="quarter" idx="12"/>
          </p:nvPr>
        </p:nvSpPr>
        <p:spPr/>
        <p:txBody>
          <a:bodyPr/>
          <a:lstStyle/>
          <a:p>
            <a:fld id="{FF3C3E0A-565D-4974-939B-F4FB997B8842}" type="slidenum">
              <a:rPr lang="es-MX" smtClean="0"/>
              <a:pPr/>
              <a:t>‹Nº›</a:t>
            </a:fld>
            <a:endParaRPr lang="es-MX" dirty="0"/>
          </a:p>
        </p:txBody>
      </p:sp>
      <p:sp>
        <p:nvSpPr>
          <p:cNvPr id="7" name="6 CuadroTexto"/>
          <p:cNvSpPr txBox="1"/>
          <p:nvPr userDrawn="1"/>
        </p:nvSpPr>
        <p:spPr>
          <a:xfrm>
            <a:off x="1519686" y="6072206"/>
            <a:ext cx="5904656" cy="646331"/>
          </a:xfrm>
          <a:prstGeom prst="rect">
            <a:avLst/>
          </a:prstGeom>
          <a:noFill/>
        </p:spPr>
        <p:txBody>
          <a:bodyPr wrap="square" rtlCol="0">
            <a:spAutoFit/>
          </a:bodyPr>
          <a:lstStyle/>
          <a:p>
            <a:pPr algn="ctr"/>
            <a:r>
              <a:rPr lang="es-MX" sz="2000" b="1" dirty="0" smtClean="0">
                <a:solidFill>
                  <a:schemeClr val="accent4">
                    <a:lumMod val="75000"/>
                  </a:schemeClr>
                </a:solidFill>
              </a:rPr>
              <a:t>Secretaría de Acceso a la Información</a:t>
            </a:r>
          </a:p>
          <a:p>
            <a:pPr algn="ctr"/>
            <a:r>
              <a:rPr lang="es-MX" sz="1600" b="1" dirty="0" smtClean="0">
                <a:solidFill>
                  <a:schemeClr val="accent4">
                    <a:lumMod val="75000"/>
                  </a:schemeClr>
                </a:solidFill>
              </a:rPr>
              <a:t>Dirección General de Coordinación de Políticas de Acceso</a:t>
            </a:r>
            <a:endParaRPr lang="es-MX" sz="1600" b="1" dirty="0">
              <a:solidFill>
                <a:schemeClr val="accent4">
                  <a:lumMod val="75000"/>
                </a:schemeClr>
              </a:solidFill>
            </a:endParaRPr>
          </a:p>
        </p:txBody>
      </p:sp>
    </p:spTree>
    <p:extLst>
      <p:ext uri="{BB962C8B-B14F-4D97-AF65-F5344CB8AC3E}">
        <p14:creationId xmlns:p14="http://schemas.microsoft.com/office/powerpoint/2010/main" val="38269046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ullets mas imagen">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3970784" cy="4525963"/>
          </a:xfrm>
        </p:spPr>
        <p:txBody>
          <a:bodyPr/>
          <a:lstStyle>
            <a:lvl1pPr>
              <a:defRPr sz="3000"/>
            </a:lvl1pPr>
            <a:lvl2pPr>
              <a:defRPr sz="2800"/>
            </a:lvl2pPr>
            <a:lvl3pPr>
              <a:defRPr sz="2600"/>
            </a:lvl3pPr>
            <a:lvl4pPr>
              <a:defRPr sz="2400"/>
            </a:lvl4pPr>
            <a:lvl5pPr>
              <a:defRPr sz="22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2 Marcador de contenido"/>
          <p:cNvSpPr>
            <a:spLocks noGrp="1"/>
          </p:cNvSpPr>
          <p:nvPr>
            <p:ph idx="11" hasCustomPrompt="1"/>
          </p:nvPr>
        </p:nvSpPr>
        <p:spPr>
          <a:xfrm>
            <a:off x="4572000" y="1600200"/>
            <a:ext cx="3970784" cy="4525963"/>
          </a:xfrm>
        </p:spPr>
        <p:txBody>
          <a:bodyPr/>
          <a:lstStyle>
            <a:lvl1pPr marL="0" indent="0">
              <a:buNone/>
              <a:defRPr sz="2800"/>
            </a:lvl1pPr>
            <a:lvl2pPr>
              <a:defRPr sz="2400"/>
            </a:lvl2pPr>
            <a:lvl3pPr>
              <a:defRPr sz="2200"/>
            </a:lvl3pPr>
            <a:lvl5pPr>
              <a:defRPr sz="1800"/>
            </a:lvl5pPr>
          </a:lstStyle>
          <a:p>
            <a:pPr lvl="0"/>
            <a:r>
              <a:rPr lang="es-ES" dirty="0" smtClean="0"/>
              <a:t>Haga clic para insertar imagen</a:t>
            </a:r>
            <a:endParaRPr lang="es-MX" dirty="0"/>
          </a:p>
        </p:txBody>
      </p:sp>
    </p:spTree>
    <p:extLst>
      <p:ext uri="{BB962C8B-B14F-4D97-AF65-F5344CB8AC3E}">
        <p14:creationId xmlns:p14="http://schemas.microsoft.com/office/powerpoint/2010/main" val="252621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66CE50D-8587-4A45-AB98-D3370777644B}" type="datetimeFigureOut">
              <a:rPr lang="es-MX" smtClean="0"/>
              <a:pPr/>
              <a:t>14/11/2012</a:t>
            </a:fld>
            <a:endParaRPr lang="es-MX" dirty="0"/>
          </a:p>
        </p:txBody>
      </p:sp>
      <p:sp>
        <p:nvSpPr>
          <p:cNvPr id="4" name="3 Marcador de pie de página"/>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32288529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DA065E-992F-4134-BE25-F875E6E600DA}" type="datetimeFigureOut">
              <a:rPr lang="es-MX" smtClean="0"/>
              <a:t>14/11/2012</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84035DB3-AFB3-4C30-80C9-C89162A512F5}" type="slidenum">
              <a:rPr lang="es-MX" smtClean="0"/>
              <a:t>‹Nº›</a:t>
            </a:fld>
            <a:endParaRPr lang="es-MX" dirty="0"/>
          </a:p>
        </p:txBody>
      </p:sp>
    </p:spTree>
    <p:extLst>
      <p:ext uri="{BB962C8B-B14F-4D97-AF65-F5344CB8AC3E}">
        <p14:creationId xmlns:p14="http://schemas.microsoft.com/office/powerpoint/2010/main" val="183741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258B573-02B7-420E-BCCA-8685B1F1E94D}" type="datetimeFigureOut">
              <a:rPr lang="es-MX" smtClean="0"/>
              <a:pPr/>
              <a:t>14/11/2012</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E649A93-9790-4EF4-81FE-CC3FA5E6BE06}" type="slidenum">
              <a:rPr lang="es-MX" smtClean="0"/>
              <a:pPr/>
              <a:t>‹Nº›</a:t>
            </a:fld>
            <a:endParaRPr lang="es-MX" dirty="0"/>
          </a:p>
        </p:txBody>
      </p:sp>
    </p:spTree>
    <p:extLst>
      <p:ext uri="{BB962C8B-B14F-4D97-AF65-F5344CB8AC3E}">
        <p14:creationId xmlns:p14="http://schemas.microsoft.com/office/powerpoint/2010/main" val="193877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258B573-02B7-420E-BCCA-8685B1F1E94D}" type="datetimeFigureOut">
              <a:rPr lang="es-MX" smtClean="0"/>
              <a:pPr/>
              <a:t>14/11/2012</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E649A93-9790-4EF4-81FE-CC3FA5E6BE06}" type="slidenum">
              <a:rPr lang="es-MX" smtClean="0"/>
              <a:pPr/>
              <a:t>‹Nº›</a:t>
            </a:fld>
            <a:endParaRPr lang="es-MX" dirty="0"/>
          </a:p>
        </p:txBody>
      </p:sp>
    </p:spTree>
    <p:extLst>
      <p:ext uri="{BB962C8B-B14F-4D97-AF65-F5344CB8AC3E}">
        <p14:creationId xmlns:p14="http://schemas.microsoft.com/office/powerpoint/2010/main" val="3797535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258B573-02B7-420E-BCCA-8685B1F1E94D}" type="datetimeFigureOut">
              <a:rPr lang="es-MX" smtClean="0"/>
              <a:pPr/>
              <a:t>14/11/2012</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E649A93-9790-4EF4-81FE-CC3FA5E6BE06}" type="slidenum">
              <a:rPr lang="es-MX" smtClean="0"/>
              <a:pPr/>
              <a:t>‹Nº›</a:t>
            </a:fld>
            <a:endParaRPr lang="es-MX" dirty="0"/>
          </a:p>
        </p:txBody>
      </p:sp>
    </p:spTree>
    <p:extLst>
      <p:ext uri="{BB962C8B-B14F-4D97-AF65-F5344CB8AC3E}">
        <p14:creationId xmlns:p14="http://schemas.microsoft.com/office/powerpoint/2010/main" val="28460285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9258B573-02B7-420E-BCCA-8685B1F1E94D}" type="datetimeFigureOut">
              <a:rPr lang="es-MX" smtClean="0"/>
              <a:pPr/>
              <a:t>14/11/2012</a:t>
            </a:fld>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E649A93-9790-4EF4-81FE-CC3FA5E6BE06}" type="slidenum">
              <a:rPr lang="es-MX" smtClean="0"/>
              <a:pPr/>
              <a:t>‹Nº›</a:t>
            </a:fld>
            <a:endParaRPr lang="es-MX" dirty="0"/>
          </a:p>
        </p:txBody>
      </p:sp>
    </p:spTree>
    <p:extLst>
      <p:ext uri="{BB962C8B-B14F-4D97-AF65-F5344CB8AC3E}">
        <p14:creationId xmlns:p14="http://schemas.microsoft.com/office/powerpoint/2010/main" val="654695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9258B573-02B7-420E-BCCA-8685B1F1E94D}" type="datetimeFigureOut">
              <a:rPr lang="es-MX" smtClean="0"/>
              <a:pPr/>
              <a:t>14/11/2012</a:t>
            </a:fld>
            <a:endParaRPr lang="es-MX" dirty="0"/>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9E649A93-9790-4EF4-81FE-CC3FA5E6BE06}" type="slidenum">
              <a:rPr lang="es-MX" smtClean="0"/>
              <a:pPr/>
              <a:t>‹Nº›</a:t>
            </a:fld>
            <a:endParaRPr lang="es-MX" dirty="0"/>
          </a:p>
        </p:txBody>
      </p:sp>
    </p:spTree>
    <p:extLst>
      <p:ext uri="{BB962C8B-B14F-4D97-AF65-F5344CB8AC3E}">
        <p14:creationId xmlns:p14="http://schemas.microsoft.com/office/powerpoint/2010/main" val="1002217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9258B573-02B7-420E-BCCA-8685B1F1E94D}" type="datetimeFigureOut">
              <a:rPr lang="es-MX" smtClean="0"/>
              <a:pPr/>
              <a:t>14/11/2012</a:t>
            </a:fld>
            <a:endParaRPr lang="es-MX" dirty="0"/>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9E649A93-9790-4EF4-81FE-CC3FA5E6BE06}" type="slidenum">
              <a:rPr lang="es-MX" smtClean="0"/>
              <a:pPr/>
              <a:t>‹Nº›</a:t>
            </a:fld>
            <a:endParaRPr lang="es-MX" dirty="0"/>
          </a:p>
        </p:txBody>
      </p:sp>
    </p:spTree>
    <p:extLst>
      <p:ext uri="{BB962C8B-B14F-4D97-AF65-F5344CB8AC3E}">
        <p14:creationId xmlns:p14="http://schemas.microsoft.com/office/powerpoint/2010/main" val="2820960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9258B573-02B7-420E-BCCA-8685B1F1E94D}" type="datetimeFigureOut">
              <a:rPr lang="es-MX" smtClean="0"/>
              <a:pPr/>
              <a:t>14/11/2012</a:t>
            </a:fld>
            <a:endParaRPr lang="es-MX" dirty="0"/>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9E649A93-9790-4EF4-81FE-CC3FA5E6BE06}" type="slidenum">
              <a:rPr lang="es-MX" smtClean="0"/>
              <a:pPr/>
              <a:t>‹Nº›</a:t>
            </a:fld>
            <a:endParaRPr lang="es-MX" dirty="0"/>
          </a:p>
        </p:txBody>
      </p:sp>
    </p:spTree>
    <p:extLst>
      <p:ext uri="{BB962C8B-B14F-4D97-AF65-F5344CB8AC3E}">
        <p14:creationId xmlns:p14="http://schemas.microsoft.com/office/powerpoint/2010/main" val="358212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p:txBody>
          <a:bodyPr/>
          <a:lstStyle/>
          <a:p>
            <a:fld id="{466CE50D-8587-4A45-AB98-D3370777644B}" type="datetimeFigureOut">
              <a:rPr lang="es-MX" smtClean="0"/>
              <a:pPr/>
              <a:t>14/11/2012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F3C3E0A-565D-4974-939B-F4FB997B8842}" type="slidenum">
              <a:rPr lang="es-MX" smtClean="0"/>
              <a:pPr/>
              <a:t>‹Nº›</a:t>
            </a:fld>
            <a:endParaRPr lang="es-MX" dirty="0"/>
          </a:p>
        </p:txBody>
      </p:sp>
    </p:spTree>
    <p:extLst>
      <p:ext uri="{BB962C8B-B14F-4D97-AF65-F5344CB8AC3E}">
        <p14:creationId xmlns:p14="http://schemas.microsoft.com/office/powerpoint/2010/main" val="10598847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9258B573-02B7-420E-BCCA-8685B1F1E94D}" type="datetimeFigureOut">
              <a:rPr lang="es-MX" smtClean="0"/>
              <a:pPr/>
              <a:t>14/11/2012</a:t>
            </a:fld>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E649A93-9790-4EF4-81FE-CC3FA5E6BE06}" type="slidenum">
              <a:rPr lang="es-MX" smtClean="0"/>
              <a:pPr/>
              <a:t>‹Nº›</a:t>
            </a:fld>
            <a:endParaRPr lang="es-MX" dirty="0"/>
          </a:p>
        </p:txBody>
      </p:sp>
    </p:spTree>
    <p:extLst>
      <p:ext uri="{BB962C8B-B14F-4D97-AF65-F5344CB8AC3E}">
        <p14:creationId xmlns:p14="http://schemas.microsoft.com/office/powerpoint/2010/main" val="1230867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9258B573-02B7-420E-BCCA-8685B1F1E94D}" type="datetimeFigureOut">
              <a:rPr lang="es-MX" smtClean="0"/>
              <a:pPr/>
              <a:t>14/11/2012</a:t>
            </a:fld>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E649A93-9790-4EF4-81FE-CC3FA5E6BE06}" type="slidenum">
              <a:rPr lang="es-MX" smtClean="0"/>
              <a:pPr/>
              <a:t>‹Nº›</a:t>
            </a:fld>
            <a:endParaRPr lang="es-MX" dirty="0"/>
          </a:p>
        </p:txBody>
      </p:sp>
    </p:spTree>
    <p:extLst>
      <p:ext uri="{BB962C8B-B14F-4D97-AF65-F5344CB8AC3E}">
        <p14:creationId xmlns:p14="http://schemas.microsoft.com/office/powerpoint/2010/main" val="1472178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258B573-02B7-420E-BCCA-8685B1F1E94D}" type="datetimeFigureOut">
              <a:rPr lang="es-MX" smtClean="0"/>
              <a:pPr/>
              <a:t>14/11/2012</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E649A93-9790-4EF4-81FE-CC3FA5E6BE06}" type="slidenum">
              <a:rPr lang="es-MX" smtClean="0"/>
              <a:pPr/>
              <a:t>‹Nº›</a:t>
            </a:fld>
            <a:endParaRPr lang="es-MX" dirty="0"/>
          </a:p>
        </p:txBody>
      </p:sp>
    </p:spTree>
    <p:extLst>
      <p:ext uri="{BB962C8B-B14F-4D97-AF65-F5344CB8AC3E}">
        <p14:creationId xmlns:p14="http://schemas.microsoft.com/office/powerpoint/2010/main" val="1398040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258B573-02B7-420E-BCCA-8685B1F1E94D}" type="datetimeFigureOut">
              <a:rPr lang="es-MX" smtClean="0"/>
              <a:pPr/>
              <a:t>14/11/2012</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E649A93-9790-4EF4-81FE-CC3FA5E6BE06}" type="slidenum">
              <a:rPr lang="es-MX" smtClean="0"/>
              <a:pPr/>
              <a:t>‹Nº›</a:t>
            </a:fld>
            <a:endParaRPr lang="es-MX" dirty="0"/>
          </a:p>
        </p:txBody>
      </p:sp>
    </p:spTree>
    <p:extLst>
      <p:ext uri="{BB962C8B-B14F-4D97-AF65-F5344CB8AC3E}">
        <p14:creationId xmlns:p14="http://schemas.microsoft.com/office/powerpoint/2010/main" val="427003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66CE50D-8587-4A45-AB98-D3370777644B}" type="datetimeFigureOut">
              <a:rPr lang="es-MX" smtClean="0"/>
              <a:pPr/>
              <a:t>14/11/2012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F3C3E0A-565D-4974-939B-F4FB997B8842}" type="slidenum">
              <a:rPr lang="es-MX" smtClean="0"/>
              <a:pPr/>
              <a:t>‹Nº›</a:t>
            </a:fld>
            <a:endParaRPr lang="es-MX" dirty="0"/>
          </a:p>
        </p:txBody>
      </p:sp>
    </p:spTree>
    <p:extLst>
      <p:ext uri="{BB962C8B-B14F-4D97-AF65-F5344CB8AC3E}">
        <p14:creationId xmlns:p14="http://schemas.microsoft.com/office/powerpoint/2010/main" val="1029838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66CE50D-8587-4A45-AB98-D3370777644B}" type="datetimeFigureOut">
              <a:rPr lang="es-MX" smtClean="0"/>
              <a:pPr/>
              <a:t>14/11/2012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F3C3E0A-565D-4974-939B-F4FB997B8842}" type="slidenum">
              <a:rPr lang="es-MX" smtClean="0"/>
              <a:pPr/>
              <a:t>‹Nº›</a:t>
            </a:fld>
            <a:endParaRPr lang="es-MX" dirty="0"/>
          </a:p>
        </p:txBody>
      </p:sp>
    </p:spTree>
    <p:extLst>
      <p:ext uri="{BB962C8B-B14F-4D97-AF65-F5344CB8AC3E}">
        <p14:creationId xmlns:p14="http://schemas.microsoft.com/office/powerpoint/2010/main" val="63274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66CE50D-8587-4A45-AB98-D3370777644B}" type="datetimeFigureOut">
              <a:rPr lang="es-MX" smtClean="0"/>
              <a:pPr/>
              <a:t>14/11/2012</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FF3C3E0A-565D-4974-939B-F4FB997B8842}" type="slidenum">
              <a:rPr lang="es-MX" smtClean="0"/>
              <a:pPr/>
              <a:t>‹Nº›</a:t>
            </a:fld>
            <a:endParaRPr lang="es-MX" dirty="0"/>
          </a:p>
        </p:txBody>
      </p:sp>
    </p:spTree>
    <p:extLst>
      <p:ext uri="{BB962C8B-B14F-4D97-AF65-F5344CB8AC3E}">
        <p14:creationId xmlns:p14="http://schemas.microsoft.com/office/powerpoint/2010/main" val="298563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ibre">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907704" y="274638"/>
            <a:ext cx="6779096" cy="865033"/>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16872531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s Númer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lvl1pPr marL="514350" indent="-514350">
              <a:buFont typeface="+mj-lt"/>
              <a:buAutoNum type="arabicPeriod"/>
              <a:defRPr sz="2800"/>
            </a:lvl1pPr>
            <a:lvl2pPr marL="971550" indent="-514350">
              <a:buFont typeface="+mj-lt"/>
              <a:buAutoNum type="alphaLcPeriod"/>
              <a:defRPr sz="2800"/>
            </a:lvl2pPr>
            <a:lvl3pPr marL="1428750" indent="-514350">
              <a:buFont typeface="+mj-lt"/>
              <a:buAutoNum type="romanLcPeriod"/>
              <a:defRPr sz="2800"/>
            </a:lvl3pPr>
            <a:lvl4pPr>
              <a:defRPr sz="2800"/>
            </a:lvl4pPr>
            <a:lvl5pPr>
              <a:defRPr sz="28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1 Marcador de título"/>
          <p:cNvSpPr>
            <a:spLocks noGrp="1"/>
          </p:cNvSpPr>
          <p:nvPr>
            <p:ph type="title"/>
          </p:nvPr>
        </p:nvSpPr>
        <p:spPr>
          <a:xfrm>
            <a:off x="1907704" y="274638"/>
            <a:ext cx="6779096" cy="865033"/>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34579813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Bullets mas imagen">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3970784" cy="4525963"/>
          </a:xfrm>
        </p:spPr>
        <p:txBody>
          <a:bodyPr/>
          <a:lstStyle>
            <a:lvl1pPr>
              <a:defRPr sz="3000"/>
            </a:lvl1pPr>
            <a:lvl2pPr>
              <a:defRPr sz="2800"/>
            </a:lvl2pPr>
            <a:lvl3pPr>
              <a:defRPr sz="2600"/>
            </a:lvl3pPr>
            <a:lvl4pPr>
              <a:defRPr sz="2400"/>
            </a:lvl4pPr>
            <a:lvl5pPr>
              <a:defRPr sz="22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2 Marcador de contenido"/>
          <p:cNvSpPr>
            <a:spLocks noGrp="1"/>
          </p:cNvSpPr>
          <p:nvPr>
            <p:ph idx="11" hasCustomPrompt="1"/>
          </p:nvPr>
        </p:nvSpPr>
        <p:spPr>
          <a:xfrm>
            <a:off x="4572000" y="1600200"/>
            <a:ext cx="3970784" cy="4525963"/>
          </a:xfrm>
        </p:spPr>
        <p:txBody>
          <a:bodyPr/>
          <a:lstStyle>
            <a:lvl1pPr marL="0" indent="0">
              <a:buNone/>
              <a:defRPr sz="2800"/>
            </a:lvl1pPr>
            <a:lvl2pPr>
              <a:defRPr sz="2400"/>
            </a:lvl2pPr>
            <a:lvl3pPr>
              <a:defRPr sz="2200"/>
            </a:lvl3pPr>
            <a:lvl5pPr>
              <a:defRPr sz="1800"/>
            </a:lvl5pPr>
          </a:lstStyle>
          <a:p>
            <a:pPr lvl="0"/>
            <a:r>
              <a:rPr lang="es-ES" dirty="0" smtClean="0"/>
              <a:t>Haga clic para insertar imagen</a:t>
            </a:r>
            <a:endParaRPr lang="es-MX" dirty="0"/>
          </a:p>
        </p:txBody>
      </p:sp>
    </p:spTree>
    <p:extLst>
      <p:ext uri="{BB962C8B-B14F-4D97-AF65-F5344CB8AC3E}">
        <p14:creationId xmlns:p14="http://schemas.microsoft.com/office/powerpoint/2010/main" val="13856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o">
    <p:spTree>
      <p:nvGrpSpPr>
        <p:cNvPr id="1" name=""/>
        <p:cNvGrpSpPr/>
        <p:nvPr/>
      </p:nvGrpSpPr>
      <p:grpSpPr>
        <a:xfrm>
          <a:off x="0" y="0"/>
          <a:ext cx="0" cy="0"/>
          <a:chOff x="0" y="0"/>
          <a:chExt cx="0" cy="0"/>
        </a:xfrm>
      </p:grpSpPr>
      <p:sp>
        <p:nvSpPr>
          <p:cNvPr id="6" name="2 Marcador de contenido"/>
          <p:cNvSpPr>
            <a:spLocks noGrp="1"/>
          </p:cNvSpPr>
          <p:nvPr>
            <p:ph idx="1"/>
          </p:nvPr>
        </p:nvSpPr>
        <p:spPr>
          <a:xfrm>
            <a:off x="457200" y="1600200"/>
            <a:ext cx="8229600" cy="4525963"/>
          </a:xfrm>
        </p:spPr>
        <p:txBody>
          <a:bodyPr>
            <a:normAutofit/>
          </a:bodyPr>
          <a:lstStyle>
            <a:lvl1pPr marL="0" indent="0" algn="just">
              <a:spcBef>
                <a:spcPts val="0"/>
              </a:spcBef>
              <a:spcAft>
                <a:spcPts val="600"/>
              </a:spcAft>
              <a:buFontTx/>
              <a:buNone/>
              <a:defRPr sz="3000"/>
            </a:lvl1pPr>
          </a:lstStyle>
          <a:p>
            <a:pPr lvl="0"/>
            <a:r>
              <a:rPr lang="es-ES" dirty="0" smtClean="0"/>
              <a:t>Haga clic para modificar el estilo de texto del patrón</a:t>
            </a:r>
          </a:p>
        </p:txBody>
      </p:sp>
    </p:spTree>
    <p:extLst>
      <p:ext uri="{BB962C8B-B14F-4D97-AF65-F5344CB8AC3E}">
        <p14:creationId xmlns:p14="http://schemas.microsoft.com/office/powerpoint/2010/main" val="5879587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CE50D-8587-4A45-AB98-D3370777644B}" type="datetimeFigureOut">
              <a:rPr lang="es-MX" smtClean="0"/>
              <a:pPr/>
              <a:t>14/11/2012</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C3E0A-565D-4974-939B-F4FB997B8842}" type="slidenum">
              <a:rPr lang="es-MX" smtClean="0"/>
              <a:pPr/>
              <a:t>‹Nº›</a:t>
            </a:fld>
            <a:endParaRPr lang="es-MX" dirty="0"/>
          </a:p>
        </p:txBody>
      </p:sp>
      <p:pic>
        <p:nvPicPr>
          <p:cNvPr id="9" name="8 Imagen"/>
          <p:cNvPicPr>
            <a:picLocks noChangeAspect="1"/>
          </p:cNvPicPr>
          <p:nvPr userDrawn="1"/>
        </p:nvPicPr>
        <p:blipFill rotWithShape="1">
          <a:blip r:embed="rId4" cstate="print">
            <a:extLst>
              <a:ext uri="{28A0092B-C50C-407E-A947-70E740481C1C}">
                <a14:useLocalDpi xmlns:a14="http://schemas.microsoft.com/office/drawing/2010/main" val="0"/>
              </a:ext>
            </a:extLst>
          </a:blip>
          <a:srcRect t="6838" b="10184"/>
          <a:stretch/>
        </p:blipFill>
        <p:spPr>
          <a:xfrm>
            <a:off x="2699792" y="1052736"/>
            <a:ext cx="3477076" cy="2215634"/>
          </a:xfrm>
          <a:prstGeom prst="rect">
            <a:avLst/>
          </a:prstGeom>
          <a:ln>
            <a:noFill/>
          </a:ln>
          <a:effectLst>
            <a:softEdge rad="112500"/>
          </a:effectLst>
        </p:spPr>
      </p:pic>
      <p:sp>
        <p:nvSpPr>
          <p:cNvPr id="12" name="Rectangle 63"/>
          <p:cNvSpPr>
            <a:spLocks noChangeArrowheads="1"/>
          </p:cNvSpPr>
          <p:nvPr userDrawn="1"/>
        </p:nvSpPr>
        <p:spPr bwMode="auto">
          <a:xfrm>
            <a:off x="-620" y="6823075"/>
            <a:ext cx="9144000" cy="6985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a:noFill/>
            <a:miter lim="800000"/>
            <a:headEnd/>
            <a:tailEnd/>
          </a:ln>
          <a:effectLst/>
        </p:spPr>
        <p:txBody>
          <a:bodyPr wrap="none" anchor="ctr"/>
          <a:lstStyle/>
          <a:p>
            <a:pPr>
              <a:defRPr/>
            </a:pPr>
            <a:endParaRPr lang="es-MX" dirty="0"/>
          </a:p>
        </p:txBody>
      </p:sp>
      <p:grpSp>
        <p:nvGrpSpPr>
          <p:cNvPr id="8" name="7 Grupo"/>
          <p:cNvGrpSpPr/>
          <p:nvPr userDrawn="1"/>
        </p:nvGrpSpPr>
        <p:grpSpPr>
          <a:xfrm>
            <a:off x="0" y="-127501"/>
            <a:ext cx="9144000" cy="1412875"/>
            <a:chOff x="0" y="0"/>
            <a:chExt cx="9144000" cy="1412875"/>
          </a:xfrm>
        </p:grpSpPr>
        <p:sp>
          <p:nvSpPr>
            <p:cNvPr id="10" name="Rectangle 62"/>
            <p:cNvSpPr>
              <a:spLocks noChangeArrowheads="1"/>
            </p:cNvSpPr>
            <p:nvPr userDrawn="1"/>
          </p:nvSpPr>
          <p:spPr bwMode="auto">
            <a:xfrm>
              <a:off x="0" y="0"/>
              <a:ext cx="9144000" cy="1412875"/>
            </a:xfrm>
            <a:prstGeom prst="rect">
              <a:avLst/>
            </a:prstGeom>
            <a:gradFill rotWithShape="1">
              <a:gsLst>
                <a:gs pos="0">
                  <a:srgbClr val="C0C0C0"/>
                </a:gs>
                <a:gs pos="100000">
                  <a:schemeClr val="bg1"/>
                </a:gs>
              </a:gsLst>
              <a:lin ang="5400000" scaled="1"/>
            </a:gradFill>
            <a:ln w="9525">
              <a:noFill/>
              <a:miter lim="800000"/>
              <a:headEnd/>
              <a:tailEnd/>
            </a:ln>
            <a:effectLst/>
          </p:spPr>
          <p:txBody>
            <a:bodyPr wrap="none" anchor="ctr"/>
            <a:lstStyle/>
            <a:p>
              <a:pPr>
                <a:defRPr/>
              </a:pPr>
              <a:endParaRPr lang="es-MX" dirty="0"/>
            </a:p>
          </p:txBody>
        </p:sp>
        <p:sp>
          <p:nvSpPr>
            <p:cNvPr id="11" name="Rectangle 63"/>
            <p:cNvSpPr>
              <a:spLocks noChangeArrowheads="1"/>
            </p:cNvSpPr>
            <p:nvPr userDrawn="1"/>
          </p:nvSpPr>
          <p:spPr bwMode="auto">
            <a:xfrm>
              <a:off x="0" y="0"/>
              <a:ext cx="9144000" cy="127502"/>
            </a:xfrm>
            <a:prstGeom prst="rect">
              <a:avLst/>
            </a:prstGeom>
            <a:solidFill>
              <a:srgbClr val="7030A0"/>
            </a:solidFill>
            <a:ln w="9525">
              <a:noFill/>
              <a:miter lim="800000"/>
              <a:headEnd/>
              <a:tailEnd/>
            </a:ln>
            <a:effectLst/>
          </p:spPr>
          <p:txBody>
            <a:bodyPr wrap="none" anchor="ctr"/>
            <a:lstStyle/>
            <a:p>
              <a:pPr>
                <a:defRPr/>
              </a:pPr>
              <a:endParaRPr lang="es-MX" dirty="0"/>
            </a:p>
          </p:txBody>
        </p:sp>
      </p:grpSp>
    </p:spTree>
    <p:extLst>
      <p:ext uri="{BB962C8B-B14F-4D97-AF65-F5344CB8AC3E}">
        <p14:creationId xmlns:p14="http://schemas.microsoft.com/office/powerpoint/2010/main" val="374607982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CE50D-8587-4A45-AB98-D3370777644B}" type="datetimeFigureOut">
              <a:rPr lang="es-MX" smtClean="0"/>
              <a:pPr/>
              <a:t>14/11/2012</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12" name="Rectangle 63"/>
          <p:cNvSpPr>
            <a:spLocks noChangeArrowheads="1"/>
          </p:cNvSpPr>
          <p:nvPr userDrawn="1"/>
        </p:nvSpPr>
        <p:spPr bwMode="auto">
          <a:xfrm>
            <a:off x="-620" y="6823075"/>
            <a:ext cx="9144000" cy="6985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a:noFill/>
            <a:miter lim="800000"/>
            <a:headEnd/>
            <a:tailEnd/>
          </a:ln>
          <a:effectLst/>
        </p:spPr>
        <p:txBody>
          <a:bodyPr wrap="none" anchor="ctr"/>
          <a:lstStyle/>
          <a:p>
            <a:pPr>
              <a:defRPr/>
            </a:pPr>
            <a:endParaRPr lang="es-MX" dirty="0"/>
          </a:p>
        </p:txBody>
      </p:sp>
      <p:sp>
        <p:nvSpPr>
          <p:cNvPr id="2" name="1 Marcador de título"/>
          <p:cNvSpPr>
            <a:spLocks noGrp="1"/>
          </p:cNvSpPr>
          <p:nvPr>
            <p:ph type="title"/>
          </p:nvPr>
        </p:nvSpPr>
        <p:spPr>
          <a:xfrm>
            <a:off x="1907704" y="274638"/>
            <a:ext cx="6779096" cy="865033"/>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grpSp>
        <p:nvGrpSpPr>
          <p:cNvPr id="7" name="6 Grupo"/>
          <p:cNvGrpSpPr/>
          <p:nvPr userDrawn="1"/>
        </p:nvGrpSpPr>
        <p:grpSpPr>
          <a:xfrm>
            <a:off x="0" y="-127502"/>
            <a:ext cx="9144000" cy="1412876"/>
            <a:chOff x="0" y="-1"/>
            <a:chExt cx="9144000" cy="1412876"/>
          </a:xfrm>
        </p:grpSpPr>
        <p:grpSp>
          <p:nvGrpSpPr>
            <p:cNvPr id="8" name="7 Grupo"/>
            <p:cNvGrpSpPr/>
            <p:nvPr userDrawn="1"/>
          </p:nvGrpSpPr>
          <p:grpSpPr>
            <a:xfrm>
              <a:off x="0" y="-1"/>
              <a:ext cx="9144000" cy="1412876"/>
              <a:chOff x="0" y="-1"/>
              <a:chExt cx="9144000" cy="1412876"/>
            </a:xfrm>
          </p:grpSpPr>
          <p:sp>
            <p:nvSpPr>
              <p:cNvPr id="10" name="Rectangle 62"/>
              <p:cNvSpPr>
                <a:spLocks noChangeArrowheads="1"/>
              </p:cNvSpPr>
              <p:nvPr userDrawn="1"/>
            </p:nvSpPr>
            <p:spPr bwMode="auto">
              <a:xfrm>
                <a:off x="0" y="0"/>
                <a:ext cx="9144000" cy="1412875"/>
              </a:xfrm>
              <a:prstGeom prst="rect">
                <a:avLst/>
              </a:prstGeom>
              <a:gradFill rotWithShape="1">
                <a:gsLst>
                  <a:gs pos="0">
                    <a:srgbClr val="C0C0C0"/>
                  </a:gs>
                  <a:gs pos="100000">
                    <a:schemeClr val="bg1"/>
                  </a:gs>
                </a:gsLst>
                <a:lin ang="5400000" scaled="1"/>
              </a:gradFill>
              <a:ln w="9525">
                <a:noFill/>
                <a:miter lim="800000"/>
                <a:headEnd/>
                <a:tailEnd/>
              </a:ln>
              <a:effectLst/>
            </p:spPr>
            <p:txBody>
              <a:bodyPr wrap="none" anchor="ctr"/>
              <a:lstStyle/>
              <a:p>
                <a:pPr>
                  <a:defRPr/>
                </a:pPr>
                <a:endParaRPr lang="es-MX" dirty="0"/>
              </a:p>
            </p:txBody>
          </p:sp>
          <p:sp>
            <p:nvSpPr>
              <p:cNvPr id="11" name="Rectangle 63"/>
              <p:cNvSpPr>
                <a:spLocks noChangeArrowheads="1"/>
              </p:cNvSpPr>
              <p:nvPr userDrawn="1"/>
            </p:nvSpPr>
            <p:spPr bwMode="auto">
              <a:xfrm>
                <a:off x="0" y="-1"/>
                <a:ext cx="9144000" cy="127501"/>
              </a:xfrm>
              <a:prstGeom prst="rect">
                <a:avLst/>
              </a:prstGeom>
              <a:solidFill>
                <a:srgbClr val="7030A0"/>
              </a:solidFill>
              <a:ln w="9525">
                <a:noFill/>
                <a:miter lim="800000"/>
                <a:headEnd/>
                <a:tailEnd/>
              </a:ln>
              <a:effectLst/>
            </p:spPr>
            <p:txBody>
              <a:bodyPr wrap="none" anchor="ctr"/>
              <a:lstStyle/>
              <a:p>
                <a:pPr>
                  <a:defRPr/>
                </a:pPr>
                <a:endParaRPr lang="es-MX" dirty="0"/>
              </a:p>
            </p:txBody>
          </p:sp>
        </p:grpSp>
        <p:pic>
          <p:nvPicPr>
            <p:cNvPr id="9" name="8 Imagen"/>
            <p:cNvPicPr>
              <a:picLocks noChangeAspect="1"/>
            </p:cNvPicPr>
            <p:nvPr userDrawn="1"/>
          </p:nvPicPr>
          <p:blipFill rotWithShape="1">
            <a:blip r:embed="rId12" cstate="print">
              <a:extLst>
                <a:ext uri="{28A0092B-C50C-407E-A947-70E740481C1C}">
                  <a14:useLocalDpi xmlns:a14="http://schemas.microsoft.com/office/drawing/2010/main" val="0"/>
                </a:ext>
              </a:extLst>
            </a:blip>
            <a:srcRect t="6838" b="10184"/>
            <a:stretch/>
          </p:blipFill>
          <p:spPr>
            <a:xfrm>
              <a:off x="124520" y="145701"/>
              <a:ext cx="1653480" cy="1121471"/>
            </a:xfrm>
            <a:prstGeom prst="rect">
              <a:avLst/>
            </a:prstGeom>
            <a:ln>
              <a:noFill/>
            </a:ln>
            <a:effectLst>
              <a:softEdge rad="112500"/>
            </a:effectLst>
          </p:spPr>
        </p:pic>
      </p:grpSp>
      <p:sp>
        <p:nvSpPr>
          <p:cNvPr id="13" name="12 Rectángulo"/>
          <p:cNvSpPr/>
          <p:nvPr userDrawn="1"/>
        </p:nvSpPr>
        <p:spPr>
          <a:xfrm>
            <a:off x="7524328" y="6484521"/>
            <a:ext cx="1476000" cy="338554"/>
          </a:xfrm>
          <a:prstGeom prst="rect">
            <a:avLst/>
          </a:prstGeom>
          <a:noFill/>
        </p:spPr>
        <p:txBody>
          <a:bodyPr wrap="square" lIns="91440" tIns="45720" rIns="91440" bIns="45720">
            <a:spAutoFit/>
          </a:bodyPr>
          <a:lstStyle/>
          <a:p>
            <a:pPr algn="r"/>
            <a:r>
              <a:rPr lang="es-ES" sz="1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SAI-DGCPA</a:t>
            </a:r>
            <a:endParaRPr lang="es-ES"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569194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91" r:id="rId10"/>
  </p:sldLayoutIdLst>
  <p:timing>
    <p:tnLst>
      <p:par>
        <p:cTn id="1" dur="indefinite" restart="never" nodeType="tmRoot"/>
      </p:par>
    </p:tnLst>
  </p:timing>
  <p:txStyles>
    <p:titleStyle>
      <a:lvl1pPr algn="ctr" defTabSz="914400" rtl="0" eaLnBrk="1" latinLnBrk="0" hangingPunct="1">
        <a:spcBef>
          <a:spcPct val="0"/>
        </a:spcBef>
        <a:buNone/>
        <a:defRPr sz="28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6157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onsumidor.gob.mx/"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comparatuescuela.org/" TargetMode="External"/><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hyperlink" Target="http://enlace.sep.gob.mx/content/ba/pages/base_de_datos_completa/" TargetMode="Externa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www.issste.gob.mx/transparenciaproactiva/" TargetMode="Externa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aga.org.mx/" TargetMode="Externa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hyperlink" Target="http://www.opengovpartnership.or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hyperlink" Target="http://vimeo.com/13764646"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wheredoesmymoneygo.org/"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www.data.g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data.gov.u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data.gov.au/"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datos.gob.es/dato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www.irekia.euskadi.net/es"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mailto:gabriela.segovia@ifai.org.mx"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www.ifai.org.mx/"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b="1" dirty="0" smtClean="0"/>
              <a:t>Transparencia Proactiva</a:t>
            </a:r>
            <a:endParaRPr lang="es-MX" b="1" dirty="0"/>
          </a:p>
        </p:txBody>
      </p:sp>
      <p:sp>
        <p:nvSpPr>
          <p:cNvPr id="3" name="2 Subtítulo"/>
          <p:cNvSpPr>
            <a:spLocks noGrp="1"/>
          </p:cNvSpPr>
          <p:nvPr>
            <p:ph type="subTitle" idx="1"/>
          </p:nvPr>
        </p:nvSpPr>
        <p:spPr/>
        <p:txBody>
          <a:bodyPr/>
          <a:lstStyle/>
          <a:p>
            <a:r>
              <a:rPr lang="es-MX" dirty="0" smtClean="0"/>
              <a:t>14 de noviembre de 2012</a:t>
            </a:r>
            <a:endParaRPr lang="es-MX" dirty="0"/>
          </a:p>
        </p:txBody>
      </p:sp>
    </p:spTree>
    <p:extLst>
      <p:ext uri="{BB962C8B-B14F-4D97-AF65-F5344CB8AC3E}">
        <p14:creationId xmlns:p14="http://schemas.microsoft.com/office/powerpoint/2010/main" val="260831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r>
              <a:rPr lang="es-MX" b="1" dirty="0"/>
              <a:t>En el IFAI</a:t>
            </a:r>
          </a:p>
        </p:txBody>
      </p:sp>
      <p:sp>
        <p:nvSpPr>
          <p:cNvPr id="3" name="2 Marcador de contenido"/>
          <p:cNvSpPr>
            <a:spLocks noGrp="1"/>
          </p:cNvSpPr>
          <p:nvPr>
            <p:ph idx="4294967295"/>
          </p:nvPr>
        </p:nvSpPr>
        <p:spPr>
          <a:xfrm>
            <a:off x="467047" y="1268760"/>
            <a:ext cx="8353425" cy="5183187"/>
          </a:xfrm>
        </p:spPr>
        <p:txBody>
          <a:bodyPr>
            <a:noAutofit/>
          </a:bodyPr>
          <a:lstStyle/>
          <a:p>
            <a:pPr marL="0" indent="0">
              <a:buNone/>
            </a:pPr>
            <a:r>
              <a:rPr lang="es-MX" sz="2000" dirty="0" smtClean="0">
                <a:latin typeface="Trebuchet MS" pitchFamily="34" charset="0"/>
              </a:rPr>
              <a:t>Decidimos tomar la vía de la transparencia proactiva, entendida como:</a:t>
            </a:r>
          </a:p>
          <a:p>
            <a:pPr marL="0" indent="0">
              <a:buNone/>
            </a:pPr>
            <a:endParaRPr lang="es-MX" sz="2000" dirty="0" smtClean="0">
              <a:latin typeface="Trebuchet MS" pitchFamily="34" charset="0"/>
            </a:endParaRPr>
          </a:p>
          <a:p>
            <a:pPr marL="0" indent="0" algn="just">
              <a:buNone/>
            </a:pPr>
            <a:r>
              <a:rPr lang="es-MX" sz="2000" b="1" i="1" dirty="0">
                <a:solidFill>
                  <a:srgbClr val="7030A0"/>
                </a:solidFill>
                <a:latin typeface="Trebuchet MS" pitchFamily="34" charset="0"/>
              </a:rPr>
              <a:t>Publicación de información y bases de datos abiertas de información  gubernamental que permite  la rendición de cuentas a los ciudadanos y promueve la participación activa de la sociedad en la solución de problemas públicos de manera activa y permanente mediante la reutilización de la información.</a:t>
            </a:r>
            <a:endParaRPr lang="es-MX" sz="2000" dirty="0">
              <a:solidFill>
                <a:srgbClr val="7030A0"/>
              </a:solidFill>
              <a:latin typeface="Trebuchet MS" pitchFamily="34" charset="0"/>
            </a:endParaRPr>
          </a:p>
          <a:p>
            <a:pPr marL="0" indent="0">
              <a:buNone/>
            </a:pPr>
            <a:endParaRPr lang="es-MX" sz="2000" dirty="0" smtClean="0">
              <a:latin typeface="Trebuchet MS" pitchFamily="34" charset="0"/>
            </a:endParaRPr>
          </a:p>
          <a:p>
            <a:pPr marL="0" indent="0">
              <a:buNone/>
            </a:pPr>
            <a:r>
              <a:rPr lang="es-MX" sz="2000" dirty="0" smtClean="0">
                <a:latin typeface="Trebuchet MS" pitchFamily="34" charset="0"/>
              </a:rPr>
              <a:t>Elementos que contribuyen:</a:t>
            </a:r>
            <a:endParaRPr lang="es-MX" sz="2000" dirty="0">
              <a:latin typeface="Trebuchet MS" pitchFamily="34" charset="0"/>
            </a:endParaRPr>
          </a:p>
          <a:p>
            <a:pPr lvl="1">
              <a:buClr>
                <a:schemeClr val="accent4">
                  <a:lumMod val="50000"/>
                </a:schemeClr>
              </a:buClr>
              <a:buNone/>
            </a:pPr>
            <a:endParaRPr lang="es-MX" sz="2000" dirty="0" smtClean="0">
              <a:latin typeface="Trebuchet MS" pitchFamily="34" charset="0"/>
            </a:endParaRPr>
          </a:p>
          <a:p>
            <a:pPr lvl="1">
              <a:buClr>
                <a:schemeClr val="accent4">
                  <a:lumMod val="50000"/>
                </a:schemeClr>
              </a:buClr>
              <a:buFont typeface="Wingdings" pitchFamily="2" charset="2"/>
              <a:buChar char="§"/>
            </a:pPr>
            <a:r>
              <a:rPr lang="es-MX" sz="2000" dirty="0" smtClean="0">
                <a:latin typeface="Trebuchet MS" pitchFamily="34" charset="0"/>
              </a:rPr>
              <a:t>Información socialmente útil</a:t>
            </a:r>
          </a:p>
          <a:p>
            <a:pPr lvl="1">
              <a:buClr>
                <a:schemeClr val="accent4">
                  <a:lumMod val="50000"/>
                </a:schemeClr>
              </a:buClr>
              <a:buFont typeface="Wingdings" pitchFamily="2" charset="2"/>
              <a:buChar char="§"/>
            </a:pPr>
            <a:r>
              <a:rPr lang="es-MX" sz="2000" dirty="0" smtClean="0">
                <a:latin typeface="Trebuchet MS" pitchFamily="34" charset="0"/>
              </a:rPr>
              <a:t>Datos Abiertos</a:t>
            </a:r>
          </a:p>
          <a:p>
            <a:pPr lvl="1">
              <a:buClr>
                <a:schemeClr val="accent4">
                  <a:lumMod val="50000"/>
                </a:schemeClr>
              </a:buClr>
              <a:buFont typeface="Wingdings" pitchFamily="2" charset="2"/>
              <a:buChar char="§"/>
            </a:pPr>
            <a:r>
              <a:rPr lang="es-MX" sz="2000" dirty="0" smtClean="0">
                <a:latin typeface="Trebuchet MS" pitchFamily="34" charset="0"/>
              </a:rPr>
              <a:t>Gobierno Abierto</a:t>
            </a:r>
          </a:p>
          <a:p>
            <a:pPr lvl="1">
              <a:buClr>
                <a:schemeClr val="accent4">
                  <a:lumMod val="50000"/>
                </a:schemeClr>
              </a:buClr>
              <a:buFont typeface="Wingdings" pitchFamily="2" charset="2"/>
              <a:buChar char="§"/>
            </a:pPr>
            <a:r>
              <a:rPr lang="es-MX" sz="2000" dirty="0" smtClean="0">
                <a:latin typeface="Trebuchet MS" pitchFamily="34" charset="0"/>
              </a:rPr>
              <a:t>Transparencia Focalizada</a:t>
            </a:r>
          </a:p>
          <a:p>
            <a:pPr marL="0" indent="0">
              <a:buNone/>
            </a:pPr>
            <a:endParaRPr lang="es-MX" sz="2000" dirty="0" smtClean="0">
              <a:latin typeface="Trebuchet MS" pitchFamily="34" charset="0"/>
            </a:endParaRPr>
          </a:p>
          <a:p>
            <a:pPr marL="0" indent="0">
              <a:buNone/>
            </a:pPr>
            <a:endParaRPr lang="es-MX" sz="2000" dirty="0">
              <a:latin typeface="Trebuchet MS" pitchFamily="34" charset="0"/>
            </a:endParaRPr>
          </a:p>
          <a:p>
            <a:pPr marL="0" indent="0">
              <a:buNone/>
            </a:pPr>
            <a:endParaRPr lang="es-MX" sz="2000" b="1" dirty="0" smtClean="0">
              <a:latin typeface="Trebuchet MS" pitchFamily="34" charset="0"/>
            </a:endParaRPr>
          </a:p>
          <a:p>
            <a:pPr marL="0" indent="0">
              <a:buNone/>
            </a:pPr>
            <a:endParaRPr lang="es-MX" sz="2000" dirty="0" smtClean="0">
              <a:latin typeface="Trebuchet MS" pitchFamily="34" charset="0"/>
            </a:endParaRPr>
          </a:p>
        </p:txBody>
      </p:sp>
    </p:spTree>
    <p:extLst>
      <p:ext uri="{BB962C8B-B14F-4D97-AF65-F5344CB8AC3E}">
        <p14:creationId xmlns:p14="http://schemas.microsoft.com/office/powerpoint/2010/main" val="1054795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Queremos ir más allá</a:t>
            </a:r>
            <a:endParaRPr lang="es-MX" b="1" dirty="0"/>
          </a:p>
        </p:txBody>
      </p:sp>
      <p:graphicFrame>
        <p:nvGraphicFramePr>
          <p:cNvPr id="4" name="3 Diagrama"/>
          <p:cNvGraphicFramePr/>
          <p:nvPr>
            <p:extLst>
              <p:ext uri="{D42A27DB-BD31-4B8C-83A1-F6EECF244321}">
                <p14:modId xmlns:p14="http://schemas.microsoft.com/office/powerpoint/2010/main" val="3551669676"/>
              </p:ext>
            </p:extLst>
          </p:nvPr>
        </p:nvGraphicFramePr>
        <p:xfrm>
          <a:off x="131693" y="135847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8 Grupo"/>
          <p:cNvGrpSpPr/>
          <p:nvPr/>
        </p:nvGrpSpPr>
        <p:grpSpPr>
          <a:xfrm>
            <a:off x="6288605" y="1393606"/>
            <a:ext cx="2627784" cy="1008112"/>
            <a:chOff x="6324381" y="1393606"/>
            <a:chExt cx="1944216" cy="1008112"/>
          </a:xfrm>
        </p:grpSpPr>
        <p:sp>
          <p:nvSpPr>
            <p:cNvPr id="7" name="6 Elipse"/>
            <p:cNvSpPr/>
            <p:nvPr/>
          </p:nvSpPr>
          <p:spPr>
            <a:xfrm>
              <a:off x="6324381" y="1393606"/>
              <a:ext cx="1944216" cy="100811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6" name="5 Rectángulo"/>
            <p:cNvSpPr/>
            <p:nvPr/>
          </p:nvSpPr>
          <p:spPr>
            <a:xfrm>
              <a:off x="6759586" y="1574497"/>
              <a:ext cx="1099670" cy="646331"/>
            </a:xfrm>
            <a:prstGeom prst="rect">
              <a:avLst/>
            </a:prstGeom>
          </p:spPr>
          <p:txBody>
            <a:bodyPr wrap="none">
              <a:spAutoFit/>
            </a:bodyPr>
            <a:lstStyle/>
            <a:p>
              <a:pPr algn="ctr"/>
              <a:r>
                <a:rPr lang="es-MX" dirty="0">
                  <a:latin typeface="Trebuchet MS" pitchFamily="34" charset="0"/>
                </a:rPr>
                <a:t>Información </a:t>
              </a:r>
              <a:endParaRPr lang="es-MX" dirty="0" smtClean="0">
                <a:latin typeface="Trebuchet MS" pitchFamily="34" charset="0"/>
              </a:endParaRPr>
            </a:p>
            <a:p>
              <a:pPr algn="ctr"/>
              <a:r>
                <a:rPr lang="es-MX" i="1" dirty="0" smtClean="0">
                  <a:latin typeface="Trebuchet MS" pitchFamily="34" charset="0"/>
                </a:rPr>
                <a:t>relevante</a:t>
              </a:r>
              <a:endParaRPr lang="es-MX" dirty="0">
                <a:latin typeface="Trebuchet MS" pitchFamily="34" charset="0"/>
              </a:endParaRPr>
            </a:p>
          </p:txBody>
        </p:sp>
      </p:grpSp>
      <p:sp>
        <p:nvSpPr>
          <p:cNvPr id="8" name="7 Rectángulo"/>
          <p:cNvSpPr/>
          <p:nvPr/>
        </p:nvSpPr>
        <p:spPr>
          <a:xfrm>
            <a:off x="6096491" y="2452241"/>
            <a:ext cx="3012013" cy="4001095"/>
          </a:xfrm>
          <a:prstGeom prst="rect">
            <a:avLst/>
          </a:prstGeom>
        </p:spPr>
        <p:txBody>
          <a:bodyPr wrap="square">
            <a:spAutoFit/>
          </a:bodyPr>
          <a:lstStyle/>
          <a:p>
            <a:pPr marL="285750" indent="-285750">
              <a:spcBef>
                <a:spcPts val="1200"/>
              </a:spcBef>
              <a:buClr>
                <a:schemeClr val="accent6">
                  <a:lumMod val="75000"/>
                </a:schemeClr>
              </a:buClr>
              <a:buFont typeface="Wingdings" pitchFamily="2" charset="2"/>
              <a:buChar char="Ü"/>
            </a:pPr>
            <a:r>
              <a:rPr lang="es-MX" sz="1600" dirty="0">
                <a:latin typeface="Trebuchet MS" pitchFamily="34" charset="0"/>
              </a:rPr>
              <a:t>Que responda a los principales temas identificados a través del </a:t>
            </a:r>
            <a:r>
              <a:rPr lang="es-MX" sz="1600" i="1" dirty="0" smtClean="0">
                <a:latin typeface="Trebuchet MS" pitchFamily="34" charset="0"/>
              </a:rPr>
              <a:t>Infomex.</a:t>
            </a:r>
          </a:p>
          <a:p>
            <a:pPr marL="285750" indent="-285750">
              <a:spcBef>
                <a:spcPts val="1200"/>
              </a:spcBef>
              <a:buClr>
                <a:schemeClr val="accent6">
                  <a:lumMod val="75000"/>
                </a:schemeClr>
              </a:buClr>
              <a:buFont typeface="Wingdings" pitchFamily="2" charset="2"/>
              <a:buChar char="Ü"/>
            </a:pPr>
            <a:r>
              <a:rPr lang="es-MX" sz="1600" dirty="0" smtClean="0">
                <a:latin typeface="Trebuchet MS" pitchFamily="34" charset="0"/>
              </a:rPr>
              <a:t>Que </a:t>
            </a:r>
            <a:r>
              <a:rPr lang="es-MX" sz="1600" dirty="0">
                <a:latin typeface="Trebuchet MS" pitchFamily="34" charset="0"/>
              </a:rPr>
              <a:t>soliciten los particulares más interesados, enterados y comprometidos con un tema específico </a:t>
            </a:r>
            <a:r>
              <a:rPr lang="es-MX" sz="1600" dirty="0" smtClean="0">
                <a:latin typeface="Trebuchet MS" pitchFamily="34" charset="0"/>
              </a:rPr>
              <a:t>OSC.</a:t>
            </a:r>
          </a:p>
          <a:p>
            <a:pPr marL="285750" indent="-285750">
              <a:spcBef>
                <a:spcPts val="1200"/>
              </a:spcBef>
              <a:buClr>
                <a:schemeClr val="accent6">
                  <a:lumMod val="75000"/>
                </a:schemeClr>
              </a:buClr>
              <a:buFont typeface="Wingdings" pitchFamily="2" charset="2"/>
              <a:buChar char="Ü"/>
            </a:pPr>
            <a:r>
              <a:rPr lang="es-MX" sz="1600" dirty="0" smtClean="0">
                <a:latin typeface="Trebuchet MS" pitchFamily="34" charset="0"/>
              </a:rPr>
              <a:t>Que los especialistas en la APF identifiquen como tal</a:t>
            </a:r>
          </a:p>
          <a:p>
            <a:pPr marL="285750" indent="-285750">
              <a:spcBef>
                <a:spcPts val="1200"/>
              </a:spcBef>
              <a:buClr>
                <a:schemeClr val="accent6">
                  <a:lumMod val="75000"/>
                </a:schemeClr>
              </a:buClr>
              <a:buFont typeface="Wingdings" pitchFamily="2" charset="2"/>
              <a:buChar char="Ü"/>
            </a:pPr>
            <a:r>
              <a:rPr lang="es-MX" sz="1600" dirty="0" smtClean="0">
                <a:latin typeface="Trebuchet MS" pitchFamily="34" charset="0"/>
              </a:rPr>
              <a:t>Identificada </a:t>
            </a:r>
            <a:r>
              <a:rPr lang="es-MX" sz="1600" dirty="0">
                <a:latin typeface="Trebuchet MS" pitchFamily="34" charset="0"/>
              </a:rPr>
              <a:t>así por las comunidades académicas, de negocios o </a:t>
            </a:r>
            <a:r>
              <a:rPr lang="es-MX" sz="1600" dirty="0" smtClean="0">
                <a:latin typeface="Trebuchet MS" pitchFamily="34" charset="0"/>
              </a:rPr>
              <a:t>especiales.</a:t>
            </a:r>
          </a:p>
        </p:txBody>
      </p:sp>
    </p:spTree>
    <p:extLst>
      <p:ext uri="{BB962C8B-B14F-4D97-AF65-F5344CB8AC3E}">
        <p14:creationId xmlns:p14="http://schemas.microsoft.com/office/powerpoint/2010/main" val="3019549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r>
              <a:rPr lang="es-MX" b="1" dirty="0"/>
              <a:t/>
            </a:r>
            <a:br>
              <a:rPr lang="es-MX" b="1" dirty="0"/>
            </a:br>
            <a:r>
              <a:rPr lang="es-MX" b="1" dirty="0"/>
              <a:t>Características de la </a:t>
            </a:r>
            <a:r>
              <a:rPr lang="es-MX" b="1" dirty="0" smtClean="0"/>
              <a:t>información</a:t>
            </a:r>
            <a:r>
              <a:rPr lang="es-MX" b="1" dirty="0"/>
              <a:t/>
            </a:r>
            <a:br>
              <a:rPr lang="es-MX" b="1" dirty="0"/>
            </a:br>
            <a:endParaRPr lang="es-MX" b="1" dirty="0"/>
          </a:p>
        </p:txBody>
      </p:sp>
      <p:graphicFrame>
        <p:nvGraphicFramePr>
          <p:cNvPr id="5" name="4 Diagrama"/>
          <p:cNvGraphicFramePr/>
          <p:nvPr>
            <p:extLst>
              <p:ext uri="{D42A27DB-BD31-4B8C-83A1-F6EECF244321}">
                <p14:modId xmlns:p14="http://schemas.microsoft.com/office/powerpoint/2010/main" val="1665540188"/>
              </p:ext>
            </p:extLst>
          </p:nvPr>
        </p:nvGraphicFramePr>
        <p:xfrm>
          <a:off x="539552" y="1669256"/>
          <a:ext cx="82809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042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Para publicar en:</a:t>
            </a:r>
            <a:endParaRPr lang="es-MX" b="1" dirty="0"/>
          </a:p>
        </p:txBody>
      </p:sp>
      <p:sp>
        <p:nvSpPr>
          <p:cNvPr id="3" name="2 Marcador de contenido"/>
          <p:cNvSpPr>
            <a:spLocks noGrp="1"/>
          </p:cNvSpPr>
          <p:nvPr>
            <p:ph idx="4294967295"/>
          </p:nvPr>
        </p:nvSpPr>
        <p:spPr>
          <a:xfrm>
            <a:off x="611560" y="1600200"/>
            <a:ext cx="8208912" cy="4525963"/>
          </a:xfrm>
        </p:spPr>
        <p:txBody>
          <a:bodyPr>
            <a:noAutofit/>
          </a:bodyPr>
          <a:lstStyle/>
          <a:p>
            <a:pPr marL="0" indent="0">
              <a:buNone/>
            </a:pPr>
            <a:r>
              <a:rPr lang="es-MX" sz="2000" dirty="0" smtClean="0">
                <a:latin typeface="Trebuchet MS" pitchFamily="34" charset="0"/>
              </a:rPr>
              <a:t>En los portales institucionales  principalmente, de las entidades y del IFAI.</a:t>
            </a:r>
          </a:p>
          <a:p>
            <a:r>
              <a:rPr lang="es-MX" sz="2000" dirty="0" smtClean="0">
                <a:latin typeface="Trebuchet MS" pitchFamily="34" charset="0"/>
              </a:rPr>
              <a:t>En secciones especificas para bases de datos reutilizables</a:t>
            </a:r>
          </a:p>
          <a:p>
            <a:r>
              <a:rPr lang="es-MX" sz="2000" dirty="0" smtClean="0">
                <a:latin typeface="Trebuchet MS" pitchFamily="34" charset="0"/>
              </a:rPr>
              <a:t>En aplicaciones que exploten la información </a:t>
            </a:r>
          </a:p>
          <a:p>
            <a:pPr marL="0" indent="0">
              <a:buNone/>
            </a:pPr>
            <a:endParaRPr lang="es-MX" sz="2000" dirty="0" smtClean="0">
              <a:latin typeface="Trebuchet MS" pitchFamily="34" charset="0"/>
            </a:endParaRPr>
          </a:p>
          <a:p>
            <a:pPr marL="0" indent="0">
              <a:buNone/>
            </a:pPr>
            <a:endParaRPr lang="es-MX" sz="2000" dirty="0" smtClean="0">
              <a:latin typeface="Trebuchet MS" pitchFamily="34" charset="0"/>
            </a:endParaRPr>
          </a:p>
          <a:p>
            <a:pPr marL="0" indent="0">
              <a:buNone/>
            </a:pPr>
            <a:endParaRPr lang="es-MX" sz="2000" dirty="0">
              <a:latin typeface="Trebuchet MS" pitchFamily="34" charset="0"/>
            </a:endParaRPr>
          </a:p>
          <a:p>
            <a:pPr marL="0" indent="0">
              <a:buNone/>
            </a:pPr>
            <a:endParaRPr lang="es-MX" sz="2000" dirty="0" smtClean="0">
              <a:latin typeface="Trebuchet MS"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068960"/>
            <a:ext cx="4057303" cy="22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6617" y="3861048"/>
            <a:ext cx="4606793" cy="259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554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r>
              <a:rPr lang="es-MX" b="1" dirty="0" smtClean="0"/>
              <a:t>Mecanismos de identificación</a:t>
            </a:r>
            <a:endParaRPr lang="es-MX" b="1" dirty="0"/>
          </a:p>
        </p:txBody>
      </p:sp>
      <p:graphicFrame>
        <p:nvGraphicFramePr>
          <p:cNvPr id="8" name="7 Marcador de contenido"/>
          <p:cNvGraphicFramePr>
            <a:graphicFrameLocks noGrp="1"/>
          </p:cNvGraphicFramePr>
          <p:nvPr>
            <p:ph idx="4294967295"/>
            <p:extLst>
              <p:ext uri="{D42A27DB-BD31-4B8C-83A1-F6EECF244321}">
                <p14:modId xmlns:p14="http://schemas.microsoft.com/office/powerpoint/2010/main" val="970447333"/>
              </p:ext>
            </p:extLst>
          </p:nvPr>
        </p:nvGraphicFramePr>
        <p:xfrm>
          <a:off x="1025203" y="1596848"/>
          <a:ext cx="7093594" cy="406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9417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r>
              <a:rPr lang="en-US" b="1" dirty="0"/>
              <a:t>Herramientas</a:t>
            </a:r>
          </a:p>
        </p:txBody>
      </p:sp>
      <p:graphicFrame>
        <p:nvGraphicFramePr>
          <p:cNvPr id="13" name="12 Diagrama"/>
          <p:cNvGraphicFramePr/>
          <p:nvPr>
            <p:extLst>
              <p:ext uri="{D42A27DB-BD31-4B8C-83A1-F6EECF244321}">
                <p14:modId xmlns:p14="http://schemas.microsoft.com/office/powerpoint/2010/main" val="3095152100"/>
              </p:ext>
            </p:extLst>
          </p:nvPr>
        </p:nvGraphicFramePr>
        <p:xfrm>
          <a:off x="1026000" y="1597248"/>
          <a:ext cx="709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vert="horz" lIns="91440" tIns="45720" rIns="91440" bIns="45720" rtlCol="0" anchor="ctr">
            <a:noAutofit/>
          </a:bodyPr>
          <a:lstStyle/>
          <a:p>
            <a:r>
              <a:rPr lang="es-MX" b="1" dirty="0" smtClean="0"/>
              <a:t>Metodología</a:t>
            </a:r>
            <a:endParaRPr lang="es-MX" b="1" dirty="0"/>
          </a:p>
        </p:txBody>
      </p:sp>
      <p:sp>
        <p:nvSpPr>
          <p:cNvPr id="6" name="5 Rectángulo"/>
          <p:cNvSpPr/>
          <p:nvPr/>
        </p:nvSpPr>
        <p:spPr>
          <a:xfrm>
            <a:off x="179512" y="5816297"/>
            <a:ext cx="4572000" cy="276999"/>
          </a:xfrm>
          <a:prstGeom prst="rect">
            <a:avLst/>
          </a:prstGeom>
        </p:spPr>
        <p:txBody>
          <a:bodyPr>
            <a:spAutoFit/>
          </a:bodyPr>
          <a:lstStyle/>
          <a:p>
            <a:pPr marL="171450" indent="-171450">
              <a:buClr>
                <a:schemeClr val="accent2">
                  <a:lumMod val="75000"/>
                </a:schemeClr>
              </a:buClr>
              <a:buFont typeface="Wingdings" pitchFamily="2" charset="2"/>
              <a:buChar char="Ü"/>
            </a:pPr>
            <a:r>
              <a:rPr lang="es-MX" sz="1200" dirty="0"/>
              <a:t>Se selecciona al </a:t>
            </a:r>
            <a:r>
              <a:rPr lang="es-MX" sz="1200" b="1" dirty="0"/>
              <a:t>Sujeto Obligado </a:t>
            </a:r>
          </a:p>
        </p:txBody>
      </p:sp>
      <p:sp>
        <p:nvSpPr>
          <p:cNvPr id="5" name="4 Rectángulo"/>
          <p:cNvSpPr/>
          <p:nvPr/>
        </p:nvSpPr>
        <p:spPr>
          <a:xfrm>
            <a:off x="199795" y="4263479"/>
            <a:ext cx="4572000" cy="461665"/>
          </a:xfrm>
          <a:prstGeom prst="rect">
            <a:avLst/>
          </a:prstGeom>
        </p:spPr>
        <p:txBody>
          <a:bodyPr>
            <a:spAutoFit/>
          </a:bodyPr>
          <a:lstStyle/>
          <a:p>
            <a:pPr marL="171450" indent="-171450" algn="just">
              <a:buClr>
                <a:schemeClr val="accent4">
                  <a:lumMod val="75000"/>
                </a:schemeClr>
              </a:buClr>
              <a:buFont typeface="Wingdings" pitchFamily="2" charset="2"/>
              <a:buChar char="Ü"/>
            </a:pPr>
            <a:r>
              <a:rPr lang="es-MX" sz="1200" dirty="0"/>
              <a:t>El tamaño de la </a:t>
            </a:r>
            <a:r>
              <a:rPr lang="es-MX" sz="1200" b="1" dirty="0" smtClean="0"/>
              <a:t>muestra </a:t>
            </a:r>
            <a:r>
              <a:rPr lang="es-MX" sz="1200" dirty="0" smtClean="0"/>
              <a:t>se calcula con una </a:t>
            </a:r>
            <a:r>
              <a:rPr lang="es-MX" sz="1200" dirty="0"/>
              <a:t>fórmula </a:t>
            </a:r>
            <a:r>
              <a:rPr lang="es-MX" sz="1200" dirty="0" smtClean="0"/>
              <a:t>y se seleccionan </a:t>
            </a:r>
            <a:r>
              <a:rPr lang="es-MX" sz="1200" b="1" dirty="0" smtClean="0"/>
              <a:t>n</a:t>
            </a:r>
            <a:r>
              <a:rPr lang="es-MX" sz="1200" dirty="0" smtClean="0"/>
              <a:t> solicitudes aleatoriamente</a:t>
            </a:r>
            <a:endParaRPr lang="es-MX" sz="1200" dirty="0"/>
          </a:p>
        </p:txBody>
      </p:sp>
      <p:sp>
        <p:nvSpPr>
          <p:cNvPr id="7" name="6 Rectángulo"/>
          <p:cNvSpPr/>
          <p:nvPr/>
        </p:nvSpPr>
        <p:spPr>
          <a:xfrm>
            <a:off x="199795" y="3657737"/>
            <a:ext cx="4572000" cy="461665"/>
          </a:xfrm>
          <a:prstGeom prst="rect">
            <a:avLst/>
          </a:prstGeom>
        </p:spPr>
        <p:txBody>
          <a:bodyPr>
            <a:spAutoFit/>
          </a:bodyPr>
          <a:lstStyle/>
          <a:p>
            <a:pPr marL="171450" indent="-171450" algn="just">
              <a:buClr>
                <a:schemeClr val="tx2">
                  <a:lumMod val="40000"/>
                  <a:lumOff val="60000"/>
                </a:schemeClr>
              </a:buClr>
              <a:buFont typeface="Wingdings" pitchFamily="2" charset="2"/>
              <a:buChar char="Ü"/>
            </a:pPr>
            <a:r>
              <a:rPr lang="es-MX" sz="1200" dirty="0" smtClean="0"/>
              <a:t>Se revisa el marco legal del Sujeto Obligado para crear los </a:t>
            </a:r>
            <a:r>
              <a:rPr lang="es-MX" sz="1200" b="1" dirty="0" smtClean="0"/>
              <a:t>conceptos</a:t>
            </a:r>
            <a:r>
              <a:rPr lang="es-MX" sz="1200" dirty="0" smtClean="0"/>
              <a:t>  base de las categorías</a:t>
            </a:r>
            <a:endParaRPr lang="es-MX" sz="1200" dirty="0"/>
          </a:p>
        </p:txBody>
      </p:sp>
      <p:sp>
        <p:nvSpPr>
          <p:cNvPr id="9" name="8 Rectángulo"/>
          <p:cNvSpPr/>
          <p:nvPr/>
        </p:nvSpPr>
        <p:spPr>
          <a:xfrm>
            <a:off x="216024" y="2924944"/>
            <a:ext cx="4572000" cy="646331"/>
          </a:xfrm>
          <a:prstGeom prst="rect">
            <a:avLst/>
          </a:prstGeom>
        </p:spPr>
        <p:txBody>
          <a:bodyPr>
            <a:spAutoFit/>
          </a:bodyPr>
          <a:lstStyle/>
          <a:p>
            <a:pPr marL="171450" indent="-171450" algn="just">
              <a:buClr>
                <a:schemeClr val="accent6">
                  <a:lumMod val="75000"/>
                </a:schemeClr>
              </a:buClr>
              <a:buFont typeface="Wingdings" pitchFamily="2" charset="2"/>
              <a:buChar char="Ü"/>
            </a:pPr>
            <a:r>
              <a:rPr lang="es-MX" sz="1200" dirty="0" smtClean="0"/>
              <a:t>Se  establecen las </a:t>
            </a:r>
            <a:r>
              <a:rPr lang="es-MX" sz="1200" b="1" dirty="0" smtClean="0"/>
              <a:t>categorías</a:t>
            </a:r>
            <a:r>
              <a:rPr lang="es-MX" sz="1200" dirty="0" smtClean="0"/>
              <a:t> para el Sujeto Obligado y se analizan cada una de las de las solicitudes de la muestra, ordenándolas según estas categorías</a:t>
            </a:r>
            <a:endParaRPr lang="es-MX" sz="1200" dirty="0"/>
          </a:p>
        </p:txBody>
      </p:sp>
      <p:sp>
        <p:nvSpPr>
          <p:cNvPr id="10" name="9 Rectángulo"/>
          <p:cNvSpPr/>
          <p:nvPr/>
        </p:nvSpPr>
        <p:spPr>
          <a:xfrm>
            <a:off x="199795" y="2276872"/>
            <a:ext cx="4572000" cy="646331"/>
          </a:xfrm>
          <a:prstGeom prst="rect">
            <a:avLst/>
          </a:prstGeom>
        </p:spPr>
        <p:txBody>
          <a:bodyPr>
            <a:spAutoFit/>
          </a:bodyPr>
          <a:lstStyle/>
          <a:p>
            <a:pPr marL="171450" indent="-171450" algn="just">
              <a:buClr>
                <a:schemeClr val="accent2">
                  <a:lumMod val="50000"/>
                </a:schemeClr>
              </a:buClr>
              <a:buFont typeface="Wingdings" pitchFamily="2" charset="2"/>
              <a:buChar char="Ü"/>
            </a:pPr>
            <a:r>
              <a:rPr lang="es-MX" sz="1200" dirty="0" smtClean="0"/>
              <a:t>Se  generan los </a:t>
            </a:r>
            <a:r>
              <a:rPr lang="es-MX" sz="1200" b="1" dirty="0" smtClean="0"/>
              <a:t>resultados</a:t>
            </a:r>
            <a:r>
              <a:rPr lang="es-MX" sz="1200" dirty="0" smtClean="0"/>
              <a:t> de frecuencias por categorías, la aproximación 80-20 de categorías y  geo-referencia del perfil de solicitante</a:t>
            </a:r>
            <a:endParaRPr lang="es-MX" sz="1200" dirty="0"/>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5537924"/>
            <a:ext cx="2160000" cy="987420"/>
          </a:xfrm>
          <a:prstGeom prst="rect">
            <a:avLst/>
          </a:prstGeom>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4971801"/>
            <a:ext cx="2304016" cy="97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8841" y="4005064"/>
            <a:ext cx="2160000" cy="10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3356992"/>
            <a:ext cx="2160000" cy="101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440" y="2636912"/>
            <a:ext cx="2160000" cy="110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8264" y="1398552"/>
            <a:ext cx="2160000" cy="159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8396064" y="6139138"/>
            <a:ext cx="383438" cy="261610"/>
          </a:xfrm>
          <a:prstGeom prst="rect">
            <a:avLst/>
          </a:prstGeom>
          <a:noFill/>
        </p:spPr>
        <p:txBody>
          <a:bodyPr wrap="none" rtlCol="0">
            <a:spAutoFit/>
          </a:bodyPr>
          <a:lstStyle/>
          <a:p>
            <a:r>
              <a:rPr lang="es-MX" sz="1100" dirty="0" smtClean="0"/>
              <a:t>Clic</a:t>
            </a:r>
            <a:endParaRPr lang="es-MX" sz="1100" dirty="0"/>
          </a:p>
        </p:txBody>
      </p:sp>
      <p:sp>
        <p:nvSpPr>
          <p:cNvPr id="4" name="3 CuadroTexto"/>
          <p:cNvSpPr txBox="1"/>
          <p:nvPr/>
        </p:nvSpPr>
        <p:spPr>
          <a:xfrm>
            <a:off x="395536" y="1484784"/>
            <a:ext cx="4032448" cy="461665"/>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rPr>
              <a:t>Análisis de Demanda</a:t>
            </a:r>
            <a:endParaRPr lang="es-MX" sz="2400" b="1" dirty="0">
              <a:effectLst>
                <a:outerShdw blurRad="38100" dist="38100" dir="2700000" algn="tl">
                  <a:srgbClr val="000000">
                    <a:alpha val="43137"/>
                  </a:srgbClr>
                </a:outerShdw>
              </a:effectLst>
            </a:endParaRPr>
          </a:p>
        </p:txBody>
      </p:sp>
      <p:sp>
        <p:nvSpPr>
          <p:cNvPr id="3" name="2 Rectángulo"/>
          <p:cNvSpPr/>
          <p:nvPr/>
        </p:nvSpPr>
        <p:spPr>
          <a:xfrm>
            <a:off x="179511" y="4942909"/>
            <a:ext cx="3744417" cy="646331"/>
          </a:xfrm>
          <a:prstGeom prst="rect">
            <a:avLst/>
          </a:prstGeom>
        </p:spPr>
        <p:txBody>
          <a:bodyPr wrap="square">
            <a:spAutoFit/>
          </a:bodyPr>
          <a:lstStyle/>
          <a:p>
            <a:pPr marL="171450" indent="-171450" algn="just">
              <a:buClr>
                <a:schemeClr val="accent3">
                  <a:lumMod val="75000"/>
                </a:schemeClr>
              </a:buClr>
              <a:buFont typeface="Wingdings" pitchFamily="2" charset="2"/>
              <a:buChar char="Ü"/>
            </a:pPr>
            <a:r>
              <a:rPr lang="es-MX" sz="1200" dirty="0"/>
              <a:t>Se extrae de la BD de Infomex de junio de 2003 a abril de 2012 las solicitudes de información  del SO y se consideran como una población</a:t>
            </a:r>
          </a:p>
        </p:txBody>
      </p:sp>
    </p:spTree>
    <p:extLst>
      <p:ext uri="{BB962C8B-B14F-4D97-AF65-F5344CB8AC3E}">
        <p14:creationId xmlns:p14="http://schemas.microsoft.com/office/powerpoint/2010/main" val="3196971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Avances a la fecha</a:t>
            </a:r>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1649852060"/>
              </p:ext>
            </p:extLst>
          </p:nvPr>
        </p:nvGraphicFramePr>
        <p:xfrm>
          <a:off x="755577" y="1577520"/>
          <a:ext cx="7952701" cy="4659792"/>
        </p:xfrm>
        <a:graphic>
          <a:graphicData uri="http://schemas.openxmlformats.org/drawingml/2006/table">
            <a:tbl>
              <a:tblPr firstRow="1" firstCol="1" bandRow="1">
                <a:tableStyleId>{EB9631B5-78F2-41C9-869B-9F39066F8104}</a:tableStyleId>
              </a:tblPr>
              <a:tblGrid>
                <a:gridCol w="1656183"/>
                <a:gridCol w="1351417"/>
                <a:gridCol w="1380291"/>
                <a:gridCol w="1380291"/>
                <a:gridCol w="1032391"/>
                <a:gridCol w="1152128"/>
              </a:tblGrid>
              <a:tr h="420798">
                <a:tc rowSpan="2">
                  <a:txBody>
                    <a:bodyPr/>
                    <a:lstStyle/>
                    <a:p>
                      <a:pPr algn="ctr">
                        <a:lnSpc>
                          <a:spcPct val="115000"/>
                        </a:lnSpc>
                        <a:spcAft>
                          <a:spcPts val="0"/>
                        </a:spcAft>
                      </a:pPr>
                      <a:r>
                        <a:rPr lang="es-MX" sz="1800" b="1" kern="1200" dirty="0" smtClean="0">
                          <a:solidFill>
                            <a:schemeClr val="bg1"/>
                          </a:solidFill>
                          <a:effectLst/>
                          <a:latin typeface="Trebuchet MS" pitchFamily="34" charset="0"/>
                          <a:ea typeface="+mn-ea"/>
                          <a:cs typeface="+mn-cs"/>
                        </a:rPr>
                        <a:t>Sujeto obligado</a:t>
                      </a:r>
                      <a:endParaRPr lang="es-MX" sz="1800" dirty="0">
                        <a:solidFill>
                          <a:schemeClr val="bg1"/>
                        </a:solidFill>
                        <a:effectLst/>
                        <a:latin typeface="Trebuchet MS" pitchFamily="34" charset="0"/>
                        <a:ea typeface="Calibri"/>
                        <a:cs typeface="Times New Roman"/>
                      </a:endParaRPr>
                    </a:p>
                  </a:txBody>
                  <a:tcPr marL="56379" marR="56379" marT="0" marB="0" anchor="ct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15000"/>
                        </a:lnSpc>
                        <a:spcAft>
                          <a:spcPts val="0"/>
                        </a:spcAft>
                      </a:pPr>
                      <a:r>
                        <a:rPr lang="es-MX" sz="1800" dirty="0" smtClean="0">
                          <a:solidFill>
                            <a:schemeClr val="bg1"/>
                          </a:solidFill>
                          <a:effectLst/>
                          <a:latin typeface="Trebuchet MS" pitchFamily="34" charset="0"/>
                          <a:ea typeface="Calibri"/>
                          <a:cs typeface="Times New Roman"/>
                        </a:rPr>
                        <a:t>Solicitudes de Información</a:t>
                      </a:r>
                      <a:endParaRPr lang="es-MX" sz="1800" dirty="0">
                        <a:solidFill>
                          <a:schemeClr val="bg1"/>
                        </a:solidFill>
                        <a:effectLst/>
                        <a:latin typeface="Trebuchet MS" pitchFamily="34" charset="0"/>
                        <a:ea typeface="Calibri"/>
                        <a:cs typeface="Times New Roman"/>
                      </a:endParaRPr>
                    </a:p>
                  </a:txBody>
                  <a:tcPr marL="56379" marR="56379" marT="0" marB="0">
                    <a:lnL>
                      <a:noFill/>
                    </a:lnL>
                    <a:lnR>
                      <a:noFill/>
                    </a:lnR>
                    <a:lnT w="28575"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es-MX" sz="1100" dirty="0">
                        <a:solidFill>
                          <a:srgbClr val="000000"/>
                        </a:solidFill>
                        <a:effectLst/>
                        <a:latin typeface="Calibri"/>
                        <a:ea typeface="Calibri"/>
                        <a:cs typeface="Times New Roman"/>
                      </a:endParaRPr>
                    </a:p>
                  </a:txBody>
                  <a:tcPr marL="56379" marR="56379" marT="0" marB="0"/>
                </a:tc>
                <a:tc rowSpan="2">
                  <a:txBody>
                    <a:bodyPr/>
                    <a:lstStyle/>
                    <a:p>
                      <a:pPr algn="ctr">
                        <a:lnSpc>
                          <a:spcPct val="115000"/>
                        </a:lnSpc>
                        <a:spcAft>
                          <a:spcPts val="0"/>
                        </a:spcAft>
                      </a:pPr>
                      <a:r>
                        <a:rPr lang="es-MX" sz="1800" dirty="0" smtClean="0">
                          <a:solidFill>
                            <a:schemeClr val="bg1"/>
                          </a:solidFill>
                          <a:effectLst/>
                          <a:latin typeface="Trebuchet MS" pitchFamily="34" charset="0"/>
                          <a:ea typeface="Calibri"/>
                          <a:cs typeface="Times New Roman"/>
                        </a:rPr>
                        <a:t>Muestra</a:t>
                      </a:r>
                      <a:endParaRPr lang="es-MX" sz="1800" dirty="0">
                        <a:solidFill>
                          <a:schemeClr val="bg1"/>
                        </a:solidFill>
                        <a:effectLst/>
                        <a:latin typeface="Trebuchet MS" pitchFamily="34" charset="0"/>
                        <a:ea typeface="Calibri"/>
                        <a:cs typeface="Times New Roman"/>
                      </a:endParaRPr>
                    </a:p>
                  </a:txBody>
                  <a:tcPr marL="56379" marR="56379" marT="0" marB="0" anchor="ctr">
                    <a:lnL>
                      <a:noFill/>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15000"/>
                        </a:lnSpc>
                        <a:spcAft>
                          <a:spcPts val="0"/>
                        </a:spcAft>
                      </a:pPr>
                      <a:r>
                        <a:rPr lang="es-MX" sz="1800" dirty="0" smtClean="0">
                          <a:solidFill>
                            <a:schemeClr val="bg1"/>
                          </a:solidFill>
                          <a:effectLst/>
                          <a:latin typeface="Trebuchet MS" pitchFamily="34" charset="0"/>
                          <a:ea typeface="Calibri"/>
                          <a:cs typeface="Times New Roman"/>
                        </a:rPr>
                        <a:t>Categorías</a:t>
                      </a:r>
                      <a:endParaRPr lang="es-MX" sz="1800" dirty="0">
                        <a:solidFill>
                          <a:schemeClr val="bg1"/>
                        </a:solidFill>
                        <a:effectLst/>
                        <a:latin typeface="Trebuchet MS" pitchFamily="34" charset="0"/>
                        <a:ea typeface="Calibri"/>
                        <a:cs typeface="Times New Roman"/>
                      </a:endParaRPr>
                    </a:p>
                  </a:txBody>
                  <a:tcPr marL="56379" marR="56379" marT="0" marB="0">
                    <a:lnL>
                      <a:noFill/>
                    </a:lnL>
                    <a:lnR>
                      <a:noFill/>
                    </a:lnR>
                    <a:lnT w="28575"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es-MX" sz="1100" dirty="0">
                        <a:solidFill>
                          <a:srgbClr val="000000"/>
                        </a:solidFill>
                        <a:effectLst/>
                        <a:latin typeface="Calibri"/>
                        <a:ea typeface="Calibri"/>
                        <a:cs typeface="Times New Roman"/>
                      </a:endParaRPr>
                    </a:p>
                  </a:txBody>
                  <a:tcPr marL="56379" marR="56379" marT="0" marB="0"/>
                </a:tc>
              </a:tr>
              <a:tr h="504335">
                <a:tc vMerge="1">
                  <a:txBody>
                    <a:bodyPr/>
                    <a:lstStyle/>
                    <a:p>
                      <a:endParaRPr lang="es-MX"/>
                    </a:p>
                  </a:txBody>
                  <a:tcPr/>
                </a:tc>
                <a:tc>
                  <a:txBody>
                    <a:bodyPr/>
                    <a:lstStyle/>
                    <a:p>
                      <a:pPr algn="ctr">
                        <a:lnSpc>
                          <a:spcPct val="115000"/>
                        </a:lnSpc>
                        <a:spcAft>
                          <a:spcPts val="0"/>
                        </a:spcAft>
                      </a:pPr>
                      <a:r>
                        <a:rPr lang="es-MX" sz="1600" dirty="0" smtClean="0">
                          <a:solidFill>
                            <a:schemeClr val="bg1"/>
                          </a:solidFill>
                          <a:effectLst/>
                          <a:latin typeface="Trebuchet MS" pitchFamily="34" charset="0"/>
                          <a:ea typeface="Calibri"/>
                          <a:cs typeface="Times New Roman"/>
                        </a:rPr>
                        <a:t>Datos Personales</a:t>
                      </a:r>
                      <a:endParaRPr lang="es-MX" sz="1600" dirty="0">
                        <a:solidFill>
                          <a:schemeClr val="bg1"/>
                        </a:solidFill>
                        <a:effectLst/>
                        <a:latin typeface="Trebuchet MS" pitchFamily="34" charset="0"/>
                        <a:ea typeface="Calibri"/>
                        <a:cs typeface="Times New Roman"/>
                      </a:endParaRPr>
                    </a:p>
                  </a:txBody>
                  <a:tcPr marL="56379" marR="56379" marT="0" marB="0">
                    <a:lnL w="25400" cmpd="sng">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lnSpc>
                          <a:spcPct val="115000"/>
                        </a:lnSpc>
                        <a:spcAft>
                          <a:spcPts val="0"/>
                        </a:spcAft>
                      </a:pPr>
                      <a:r>
                        <a:rPr lang="es-MX" sz="1600" dirty="0" smtClean="0">
                          <a:solidFill>
                            <a:schemeClr val="bg1"/>
                          </a:solidFill>
                          <a:effectLst/>
                          <a:latin typeface="Trebuchet MS" pitchFamily="34" charset="0"/>
                          <a:ea typeface="Calibri"/>
                          <a:cs typeface="Times New Roman"/>
                        </a:rPr>
                        <a:t>Solicitud</a:t>
                      </a:r>
                      <a:r>
                        <a:rPr lang="es-MX" sz="1600" baseline="0" dirty="0" smtClean="0">
                          <a:solidFill>
                            <a:schemeClr val="bg1"/>
                          </a:solidFill>
                          <a:effectLst/>
                          <a:latin typeface="Trebuchet MS" pitchFamily="34" charset="0"/>
                          <a:ea typeface="Calibri"/>
                          <a:cs typeface="Times New Roman"/>
                        </a:rPr>
                        <a:t> Información</a:t>
                      </a:r>
                      <a:endParaRPr lang="es-MX" sz="1600" dirty="0">
                        <a:solidFill>
                          <a:schemeClr val="bg1"/>
                        </a:solidFill>
                        <a:effectLst/>
                        <a:latin typeface="Trebuchet MS" pitchFamily="34" charset="0"/>
                        <a:ea typeface="Calibri"/>
                        <a:cs typeface="Times New Roman"/>
                      </a:endParaRPr>
                    </a:p>
                  </a:txBody>
                  <a:tcPr marL="56379" marR="56379" marT="0" marB="0">
                    <a:lnL>
                      <a:noFill/>
                    </a:lnL>
                    <a:lnR w="254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endParaRPr lang="es-MX"/>
                    </a:p>
                  </a:txBody>
                  <a:tcPr/>
                </a:tc>
                <a:tc>
                  <a:txBody>
                    <a:bodyPr/>
                    <a:lstStyle/>
                    <a:p>
                      <a:pPr algn="ctr">
                        <a:lnSpc>
                          <a:spcPct val="115000"/>
                        </a:lnSpc>
                        <a:spcAft>
                          <a:spcPts val="0"/>
                        </a:spcAft>
                      </a:pPr>
                      <a:r>
                        <a:rPr lang="es-MX" sz="1600" dirty="0" smtClean="0">
                          <a:solidFill>
                            <a:schemeClr val="bg1"/>
                          </a:solidFill>
                          <a:effectLst/>
                          <a:latin typeface="Trebuchet MS" pitchFamily="34" charset="0"/>
                          <a:ea typeface="Calibri"/>
                          <a:cs typeface="Times New Roman"/>
                        </a:rPr>
                        <a:t>Totales</a:t>
                      </a:r>
                      <a:endParaRPr lang="es-MX" sz="1600" dirty="0">
                        <a:solidFill>
                          <a:schemeClr val="bg1"/>
                        </a:solidFill>
                        <a:effectLst/>
                        <a:latin typeface="Trebuchet MS" pitchFamily="34" charset="0"/>
                        <a:ea typeface="Calibri"/>
                        <a:cs typeface="Times New Roman"/>
                      </a:endParaRPr>
                    </a:p>
                  </a:txBody>
                  <a:tcPr marL="56379" marR="56379" marT="0" marB="0" anchor="ctr">
                    <a:lnL w="25400" cmpd="sng">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lnSpc>
                          <a:spcPct val="115000"/>
                        </a:lnSpc>
                        <a:spcAft>
                          <a:spcPts val="0"/>
                        </a:spcAft>
                      </a:pPr>
                      <a:r>
                        <a:rPr lang="es-MX" sz="1600" dirty="0" smtClean="0">
                          <a:solidFill>
                            <a:schemeClr val="bg1"/>
                          </a:solidFill>
                          <a:effectLst/>
                          <a:latin typeface="Trebuchet MS" pitchFamily="34" charset="0"/>
                          <a:ea typeface="Calibri"/>
                          <a:cs typeface="Times New Roman"/>
                        </a:rPr>
                        <a:t>80-20</a:t>
                      </a:r>
                      <a:endParaRPr lang="es-MX" sz="1600" dirty="0">
                        <a:solidFill>
                          <a:schemeClr val="bg1"/>
                        </a:solidFill>
                        <a:effectLst/>
                        <a:latin typeface="Trebuchet MS" pitchFamily="34" charset="0"/>
                        <a:ea typeface="Calibri"/>
                        <a:cs typeface="Times New Roman"/>
                      </a:endParaRPr>
                    </a:p>
                  </a:txBody>
                  <a:tcPr marL="56379" marR="56379" marT="0" marB="0" anchor="ct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433503">
                <a:tc>
                  <a:txBody>
                    <a:bodyPr/>
                    <a:lstStyle/>
                    <a:p>
                      <a:pPr fontAlgn="b">
                        <a:lnSpc>
                          <a:spcPct val="115000"/>
                        </a:lnSpc>
                        <a:spcAft>
                          <a:spcPts val="0"/>
                        </a:spcAft>
                      </a:pPr>
                      <a:r>
                        <a:rPr lang="es-MX" sz="1800" kern="1200" dirty="0" smtClean="0">
                          <a:solidFill>
                            <a:schemeClr val="bg1"/>
                          </a:solidFill>
                          <a:effectLst/>
                          <a:latin typeface="Trebuchet MS" pitchFamily="34" charset="0"/>
                          <a:ea typeface="Times New Roman"/>
                          <a:cs typeface="Calibri"/>
                        </a:rPr>
                        <a:t>Cofetel</a:t>
                      </a:r>
                      <a:endParaRPr lang="es-MX" sz="1800" dirty="0">
                        <a:solidFill>
                          <a:schemeClr val="bg1"/>
                        </a:solidFill>
                        <a:effectLst/>
                        <a:latin typeface="Trebuchet MS" pitchFamily="34" charset="0"/>
                        <a:ea typeface="Calibri"/>
                        <a:cs typeface="Times New Roman"/>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120</a:t>
                      </a:r>
                      <a:endParaRPr lang="es-MX" sz="1800" dirty="0">
                        <a:effectLst/>
                        <a:latin typeface="Trebuchet MS" pitchFamily="34" charset="0"/>
                        <a:ea typeface="Calibri"/>
                        <a:cs typeface="Times New Roman"/>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5,753</a:t>
                      </a:r>
                      <a:endParaRPr lang="es-MX" sz="1800" dirty="0">
                        <a:effectLst/>
                        <a:latin typeface="Trebuchet MS" pitchFamily="34" charset="0"/>
                        <a:ea typeface="Calibri"/>
                        <a:cs typeface="Times New Roman"/>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186</a:t>
                      </a:r>
                      <a:endParaRPr lang="es-MX" sz="1800" dirty="0">
                        <a:effectLst/>
                        <a:latin typeface="Trebuchet MS" pitchFamily="34" charset="0"/>
                        <a:ea typeface="Calibri"/>
                        <a:cs typeface="Times New Roman"/>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20</a:t>
                      </a:r>
                      <a:endParaRPr lang="es-MX" sz="1800" dirty="0">
                        <a:effectLst/>
                        <a:latin typeface="Trebuchet MS" pitchFamily="34" charset="0"/>
                        <a:ea typeface="Calibri"/>
                        <a:cs typeface="Times New Roman"/>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9</a:t>
                      </a:r>
                      <a:endParaRPr lang="es-MX" sz="1800" dirty="0">
                        <a:effectLst/>
                        <a:latin typeface="Trebuchet MS" pitchFamily="34" charset="0"/>
                        <a:ea typeface="Calibri"/>
                        <a:cs typeface="Times New Roman"/>
                      </a:endParaRPr>
                    </a:p>
                  </a:txBody>
                  <a:tcPr marL="9525" marR="9525" marT="9525" marB="0" anchor="ctr">
                    <a:lnT w="12700" cap="flat" cmpd="sng" algn="ctr">
                      <a:solidFill>
                        <a:schemeClr val="tx1"/>
                      </a:solidFill>
                      <a:prstDash val="solid"/>
                      <a:round/>
                      <a:headEnd type="none" w="med" len="med"/>
                      <a:tailEnd type="none" w="med" len="med"/>
                    </a:lnT>
                  </a:tcPr>
                </a:tc>
              </a:tr>
              <a:tr h="433503">
                <a:tc>
                  <a:txBody>
                    <a:bodyPr/>
                    <a:lstStyle/>
                    <a:p>
                      <a:pPr fontAlgn="b">
                        <a:lnSpc>
                          <a:spcPct val="115000"/>
                        </a:lnSpc>
                        <a:spcAft>
                          <a:spcPts val="0"/>
                        </a:spcAft>
                      </a:pPr>
                      <a:r>
                        <a:rPr lang="es-ES" sz="1800" dirty="0" smtClean="0">
                          <a:solidFill>
                            <a:schemeClr val="bg1"/>
                          </a:solidFill>
                          <a:effectLst/>
                          <a:latin typeface="Trebuchet MS" pitchFamily="34" charset="0"/>
                          <a:ea typeface="Calibri"/>
                          <a:cs typeface="Times New Roman"/>
                        </a:rPr>
                        <a:t>PEP</a:t>
                      </a:r>
                      <a:endParaRPr lang="es-MX" sz="1800" dirty="0">
                        <a:solidFill>
                          <a:schemeClr val="bg1"/>
                        </a:solidFill>
                        <a:effectLst/>
                        <a:latin typeface="Trebuchet MS" pitchFamily="34" charset="0"/>
                        <a:ea typeface="Calibri"/>
                        <a:cs typeface="Times New Roman"/>
                      </a:endParaRPr>
                    </a:p>
                  </a:txBody>
                  <a:tcPr marL="9525" marR="9525" marT="9525" marB="0" anchor="ctr">
                    <a:solidFill>
                      <a:schemeClr val="accent4">
                        <a:lumMod val="60000"/>
                        <a:lumOff val="40000"/>
                      </a:schemeClr>
                    </a:solidFill>
                  </a:tcPr>
                </a:tc>
                <a:tc>
                  <a:txBody>
                    <a:bodyPr/>
                    <a:lstStyle/>
                    <a:p>
                      <a:pPr algn="ctr" fontAlgn="b">
                        <a:lnSpc>
                          <a:spcPct val="115000"/>
                        </a:lnSpc>
                        <a:spcAft>
                          <a:spcPts val="0"/>
                        </a:spcAft>
                      </a:pPr>
                      <a:r>
                        <a:rPr lang="es-ES" sz="1800" dirty="0" smtClean="0">
                          <a:effectLst/>
                          <a:latin typeface="Trebuchet MS" pitchFamily="34" charset="0"/>
                          <a:ea typeface="Calibri"/>
                          <a:cs typeface="Times New Roman"/>
                        </a:rPr>
                        <a:t>291</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ES" sz="1800" dirty="0" smtClean="0">
                          <a:effectLst/>
                          <a:latin typeface="Trebuchet MS" pitchFamily="34" charset="0"/>
                          <a:ea typeface="Calibri"/>
                          <a:cs typeface="Times New Roman"/>
                        </a:rPr>
                        <a:t>7,619</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ES" sz="1800" dirty="0" smtClean="0">
                          <a:effectLst/>
                          <a:latin typeface="Trebuchet MS" pitchFamily="34" charset="0"/>
                          <a:ea typeface="Calibri"/>
                          <a:cs typeface="Times New Roman"/>
                        </a:rPr>
                        <a:t>233</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ES" sz="1800" dirty="0" smtClean="0">
                          <a:effectLst/>
                          <a:latin typeface="Trebuchet MS" pitchFamily="34" charset="0"/>
                          <a:ea typeface="Calibri"/>
                          <a:cs typeface="Times New Roman"/>
                        </a:rPr>
                        <a:t>15</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ES" sz="1800" dirty="0" smtClean="0">
                          <a:effectLst/>
                          <a:latin typeface="Trebuchet MS" pitchFamily="34" charset="0"/>
                          <a:ea typeface="Calibri"/>
                          <a:cs typeface="Times New Roman"/>
                        </a:rPr>
                        <a:t>5</a:t>
                      </a:r>
                      <a:endParaRPr lang="es-MX" sz="1800" dirty="0">
                        <a:effectLst/>
                        <a:latin typeface="Trebuchet MS" pitchFamily="34" charset="0"/>
                        <a:ea typeface="Calibri"/>
                        <a:cs typeface="Times New Roman"/>
                      </a:endParaRPr>
                    </a:p>
                  </a:txBody>
                  <a:tcPr marL="9525" marR="9525" marT="9525" marB="0" anchor="ctr"/>
                </a:tc>
              </a:tr>
              <a:tr h="433503">
                <a:tc>
                  <a:txBody>
                    <a:bodyPr/>
                    <a:lstStyle/>
                    <a:p>
                      <a:pPr fontAlgn="b">
                        <a:lnSpc>
                          <a:spcPct val="115000"/>
                        </a:lnSpc>
                        <a:spcAft>
                          <a:spcPts val="0"/>
                        </a:spcAft>
                      </a:pPr>
                      <a:r>
                        <a:rPr lang="es-MX" sz="1800" kern="1200" dirty="0">
                          <a:solidFill>
                            <a:schemeClr val="bg1"/>
                          </a:solidFill>
                          <a:effectLst/>
                          <a:latin typeface="Trebuchet MS" pitchFamily="34" charset="0"/>
                          <a:ea typeface="Times New Roman"/>
                          <a:cs typeface="Calibri"/>
                        </a:rPr>
                        <a:t>ISSSTE</a:t>
                      </a:r>
                      <a:endParaRPr lang="es-MX" sz="1800" dirty="0">
                        <a:solidFill>
                          <a:schemeClr val="bg1"/>
                        </a:solidFill>
                        <a:effectLst/>
                        <a:latin typeface="Trebuchet MS" pitchFamily="34" charset="0"/>
                        <a:ea typeface="Calibri"/>
                        <a:cs typeface="Times New Roman"/>
                      </a:endParaRPr>
                    </a:p>
                  </a:txBody>
                  <a:tcPr marL="9525" marR="9525" marT="9525" marB="0" anchor="ctr">
                    <a:solidFill>
                      <a:schemeClr val="accent4">
                        <a:lumMod val="60000"/>
                        <a:lumOff val="40000"/>
                      </a:schemeClr>
                    </a:solidFill>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6,446</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15,646</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236</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24</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7</a:t>
                      </a:r>
                      <a:endParaRPr lang="es-MX" sz="1800" dirty="0">
                        <a:effectLst/>
                        <a:latin typeface="Trebuchet MS" pitchFamily="34" charset="0"/>
                        <a:ea typeface="Calibri"/>
                        <a:cs typeface="Times New Roman"/>
                      </a:endParaRPr>
                    </a:p>
                  </a:txBody>
                  <a:tcPr marL="9525" marR="9525" marT="9525" marB="0" anchor="ctr"/>
                </a:tc>
              </a:tr>
              <a:tr h="433503">
                <a:tc>
                  <a:txBody>
                    <a:bodyPr/>
                    <a:lstStyle/>
                    <a:p>
                      <a:pPr fontAlgn="b">
                        <a:lnSpc>
                          <a:spcPct val="115000"/>
                        </a:lnSpc>
                        <a:spcAft>
                          <a:spcPts val="0"/>
                        </a:spcAft>
                      </a:pPr>
                      <a:r>
                        <a:rPr lang="es-MX" sz="1800" kern="1200" dirty="0" smtClean="0">
                          <a:solidFill>
                            <a:schemeClr val="bg1"/>
                          </a:solidFill>
                          <a:effectLst/>
                          <a:latin typeface="Trebuchet MS" pitchFamily="34" charset="0"/>
                          <a:ea typeface="Times New Roman"/>
                          <a:cs typeface="Calibri"/>
                        </a:rPr>
                        <a:t>Profeco</a:t>
                      </a:r>
                      <a:endParaRPr lang="es-MX" sz="1800" dirty="0">
                        <a:solidFill>
                          <a:schemeClr val="bg1"/>
                        </a:solidFill>
                        <a:effectLst/>
                        <a:latin typeface="Trebuchet MS" pitchFamily="34" charset="0"/>
                        <a:ea typeface="Calibri"/>
                        <a:cs typeface="Times New Roman"/>
                      </a:endParaRPr>
                    </a:p>
                  </a:txBody>
                  <a:tcPr marL="9525" marR="9525" marT="9525" marB="0" anchor="ctr">
                    <a:solidFill>
                      <a:schemeClr val="accent4">
                        <a:lumMod val="60000"/>
                        <a:lumOff val="40000"/>
                      </a:schemeClr>
                    </a:solidFill>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136</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4,016</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121</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20</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7</a:t>
                      </a:r>
                      <a:endParaRPr lang="es-MX" sz="1800" dirty="0">
                        <a:effectLst/>
                        <a:latin typeface="Trebuchet MS" pitchFamily="34" charset="0"/>
                        <a:ea typeface="Calibri"/>
                        <a:cs typeface="Times New Roman"/>
                      </a:endParaRPr>
                    </a:p>
                  </a:txBody>
                  <a:tcPr marL="9525" marR="9525" marT="9525" marB="0" anchor="ctr"/>
                </a:tc>
              </a:tr>
              <a:tr h="433503">
                <a:tc>
                  <a:txBody>
                    <a:bodyPr/>
                    <a:lstStyle/>
                    <a:p>
                      <a:pPr fontAlgn="b">
                        <a:lnSpc>
                          <a:spcPct val="115000"/>
                        </a:lnSpc>
                        <a:spcAft>
                          <a:spcPts val="0"/>
                        </a:spcAft>
                      </a:pPr>
                      <a:r>
                        <a:rPr lang="es-MX" sz="1800" kern="1200" dirty="0" smtClean="0">
                          <a:solidFill>
                            <a:schemeClr val="bg1"/>
                          </a:solidFill>
                          <a:effectLst/>
                          <a:latin typeface="Trebuchet MS" pitchFamily="34" charset="0"/>
                          <a:ea typeface="Times New Roman"/>
                          <a:cs typeface="Calibri"/>
                        </a:rPr>
                        <a:t>Salud</a:t>
                      </a:r>
                      <a:endParaRPr lang="es-MX" sz="1800" dirty="0">
                        <a:solidFill>
                          <a:schemeClr val="bg1"/>
                        </a:solidFill>
                        <a:effectLst/>
                        <a:latin typeface="Trebuchet MS" pitchFamily="34" charset="0"/>
                        <a:ea typeface="Calibri"/>
                        <a:cs typeface="Times New Roman"/>
                      </a:endParaRPr>
                    </a:p>
                  </a:txBody>
                  <a:tcPr marL="9525" marR="9525" marT="9525" marB="0" anchor="ctr">
                    <a:solidFill>
                      <a:schemeClr val="accent4">
                        <a:lumMod val="60000"/>
                        <a:lumOff val="40000"/>
                      </a:schemeClr>
                    </a:solidFill>
                  </a:tcPr>
                </a:tc>
                <a:tc>
                  <a:txBody>
                    <a:bodyPr/>
                    <a:lstStyle/>
                    <a:p>
                      <a:pPr marL="0" algn="ctr" defTabSz="914400" rtl="0" eaLnBrk="1" fontAlgn="b" latinLnBrk="0" hangingPunct="1">
                        <a:lnSpc>
                          <a:spcPct val="115000"/>
                        </a:lnSpc>
                        <a:spcAft>
                          <a:spcPts val="0"/>
                        </a:spcAft>
                      </a:pPr>
                      <a:r>
                        <a:rPr lang="es-MX" sz="1800" kern="1200" dirty="0">
                          <a:solidFill>
                            <a:srgbClr val="000000"/>
                          </a:solidFill>
                          <a:effectLst/>
                          <a:latin typeface="Trebuchet MS" pitchFamily="34" charset="0"/>
                          <a:ea typeface="Times New Roman"/>
                          <a:cs typeface="Calibri"/>
                        </a:rPr>
                        <a:t>1,156</a:t>
                      </a:r>
                    </a:p>
                  </a:txBody>
                  <a:tcPr marL="9525" marR="9525" marT="9525" marB="0" anchor="ctr">
                    <a:noFill/>
                  </a:tcPr>
                </a:tc>
                <a:tc>
                  <a:txBody>
                    <a:bodyPr/>
                    <a:lstStyle/>
                    <a:p>
                      <a:pPr marL="0" algn="ctr" defTabSz="914400" rtl="0" eaLnBrk="1" fontAlgn="b" latinLnBrk="0" hangingPunct="1">
                        <a:lnSpc>
                          <a:spcPct val="115000"/>
                        </a:lnSpc>
                        <a:spcAft>
                          <a:spcPts val="0"/>
                        </a:spcAft>
                      </a:pPr>
                      <a:r>
                        <a:rPr lang="es-MX" sz="1800" kern="1200" dirty="0">
                          <a:solidFill>
                            <a:srgbClr val="000000"/>
                          </a:solidFill>
                          <a:effectLst/>
                          <a:latin typeface="Trebuchet MS" pitchFamily="34" charset="0"/>
                          <a:ea typeface="Times New Roman"/>
                          <a:cs typeface="Calibri"/>
                        </a:rPr>
                        <a:t>22,914</a:t>
                      </a:r>
                    </a:p>
                  </a:txBody>
                  <a:tcPr marL="9525" marR="9525" marT="9525" marB="0" anchor="ctr">
                    <a:noFill/>
                  </a:tcPr>
                </a:tc>
                <a:tc>
                  <a:txBody>
                    <a:bodyPr/>
                    <a:lstStyle/>
                    <a:p>
                      <a:pPr marL="0" algn="ctr" defTabSz="914400" rtl="0" eaLnBrk="1" fontAlgn="b" latinLnBrk="0" hangingPunct="1">
                        <a:lnSpc>
                          <a:spcPct val="115000"/>
                        </a:lnSpc>
                        <a:spcAft>
                          <a:spcPts val="0"/>
                        </a:spcAft>
                      </a:pPr>
                      <a:r>
                        <a:rPr lang="es-MX" sz="1800" kern="1200" dirty="0">
                          <a:solidFill>
                            <a:srgbClr val="000000"/>
                          </a:solidFill>
                          <a:effectLst/>
                          <a:latin typeface="Trebuchet MS" pitchFamily="34" charset="0"/>
                          <a:ea typeface="Times New Roman"/>
                          <a:cs typeface="Calibri"/>
                        </a:rPr>
                        <a:t>227</a:t>
                      </a:r>
                    </a:p>
                  </a:txBody>
                  <a:tcPr marL="9525" marR="9525" marT="9525" marB="0" anchor="ctr">
                    <a:noFill/>
                  </a:tcPr>
                </a:tc>
                <a:tc>
                  <a:txBody>
                    <a:bodyPr/>
                    <a:lstStyle/>
                    <a:p>
                      <a:pPr marL="0" algn="ctr" defTabSz="914400" rtl="0" eaLnBrk="1" fontAlgn="b" latinLnBrk="0" hangingPunct="1">
                        <a:lnSpc>
                          <a:spcPct val="115000"/>
                        </a:lnSpc>
                        <a:spcAft>
                          <a:spcPts val="0"/>
                        </a:spcAft>
                      </a:pPr>
                      <a:r>
                        <a:rPr lang="es-MX" sz="1800" kern="1200" dirty="0">
                          <a:solidFill>
                            <a:srgbClr val="000000"/>
                          </a:solidFill>
                          <a:effectLst/>
                          <a:latin typeface="Trebuchet MS" pitchFamily="34" charset="0"/>
                          <a:ea typeface="Times New Roman"/>
                          <a:cs typeface="Calibri"/>
                        </a:rPr>
                        <a:t>21</a:t>
                      </a:r>
                    </a:p>
                  </a:txBody>
                  <a:tcPr marL="9525" marR="9525" marT="9525" marB="0" anchor="ctr">
                    <a:noFill/>
                  </a:tcPr>
                </a:tc>
                <a:tc>
                  <a:txBody>
                    <a:bodyPr/>
                    <a:lstStyle/>
                    <a:p>
                      <a:pPr marL="0" algn="ctr" defTabSz="914400" rtl="0" eaLnBrk="1" fontAlgn="b" latinLnBrk="0" hangingPunct="1">
                        <a:lnSpc>
                          <a:spcPct val="115000"/>
                        </a:lnSpc>
                        <a:spcAft>
                          <a:spcPts val="0"/>
                        </a:spcAft>
                      </a:pPr>
                      <a:r>
                        <a:rPr lang="es-MX" sz="1800" kern="1200" dirty="0">
                          <a:solidFill>
                            <a:srgbClr val="000000"/>
                          </a:solidFill>
                          <a:effectLst/>
                          <a:latin typeface="Trebuchet MS" pitchFamily="34" charset="0"/>
                          <a:ea typeface="Times New Roman"/>
                          <a:cs typeface="Calibri"/>
                        </a:rPr>
                        <a:t>8</a:t>
                      </a:r>
                    </a:p>
                  </a:txBody>
                  <a:tcPr marL="9525" marR="9525" marT="9525" marB="0" anchor="ctr">
                    <a:noFill/>
                  </a:tcPr>
                </a:tc>
              </a:tr>
              <a:tr h="433503">
                <a:tc>
                  <a:txBody>
                    <a:bodyPr/>
                    <a:lstStyle/>
                    <a:p>
                      <a:pPr fontAlgn="b">
                        <a:lnSpc>
                          <a:spcPct val="115000"/>
                        </a:lnSpc>
                        <a:spcAft>
                          <a:spcPts val="0"/>
                        </a:spcAft>
                      </a:pPr>
                      <a:r>
                        <a:rPr lang="es-MX" sz="1800" kern="1200" dirty="0" smtClean="0">
                          <a:solidFill>
                            <a:schemeClr val="bg1"/>
                          </a:solidFill>
                          <a:effectLst/>
                          <a:latin typeface="Trebuchet MS" pitchFamily="34" charset="0"/>
                          <a:ea typeface="Times New Roman"/>
                          <a:cs typeface="Calibri"/>
                        </a:rPr>
                        <a:t>Secretariado</a:t>
                      </a:r>
                      <a:endParaRPr lang="es-MX" sz="1800" dirty="0">
                        <a:solidFill>
                          <a:schemeClr val="bg1"/>
                        </a:solidFill>
                        <a:effectLst/>
                        <a:latin typeface="Trebuchet MS" pitchFamily="34" charset="0"/>
                        <a:ea typeface="Calibri"/>
                        <a:cs typeface="Times New Roman"/>
                      </a:endParaRPr>
                    </a:p>
                  </a:txBody>
                  <a:tcPr marL="9525" marR="9525" marT="9525" marB="0" anchor="ctr">
                    <a:solidFill>
                      <a:schemeClr val="accent4">
                        <a:lumMod val="60000"/>
                        <a:lumOff val="40000"/>
                      </a:schemeClr>
                    </a:solidFill>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64</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1,563</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59</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11</a:t>
                      </a:r>
                      <a:endParaRPr lang="es-MX" sz="1800" dirty="0">
                        <a:effectLst/>
                        <a:latin typeface="Trebuchet MS" pitchFamily="34" charset="0"/>
                        <a:ea typeface="Calibri"/>
                        <a:cs typeface="Times New Roman"/>
                      </a:endParaRPr>
                    </a:p>
                  </a:txBody>
                  <a:tcPr marL="9525" marR="9525" marT="9525" marB="0" anchor="ct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6</a:t>
                      </a:r>
                      <a:endParaRPr lang="es-MX" sz="1800" dirty="0">
                        <a:effectLst/>
                        <a:latin typeface="Trebuchet MS" pitchFamily="34" charset="0"/>
                        <a:ea typeface="Calibri"/>
                        <a:cs typeface="Times New Roman"/>
                      </a:endParaRPr>
                    </a:p>
                  </a:txBody>
                  <a:tcPr marL="9525" marR="9525" marT="9525" marB="0" anchor="ctr"/>
                </a:tc>
              </a:tr>
              <a:tr h="433503">
                <a:tc>
                  <a:txBody>
                    <a:bodyPr/>
                    <a:lstStyle/>
                    <a:p>
                      <a:pPr fontAlgn="b">
                        <a:lnSpc>
                          <a:spcPct val="115000"/>
                        </a:lnSpc>
                        <a:spcAft>
                          <a:spcPts val="0"/>
                        </a:spcAft>
                      </a:pPr>
                      <a:r>
                        <a:rPr lang="es-MX" sz="1800" kern="1200" dirty="0">
                          <a:solidFill>
                            <a:schemeClr val="bg1"/>
                          </a:solidFill>
                          <a:effectLst/>
                          <a:latin typeface="Trebuchet MS" pitchFamily="34" charset="0"/>
                          <a:ea typeface="Times New Roman"/>
                          <a:cs typeface="Calibri"/>
                        </a:rPr>
                        <a:t>SEP</a:t>
                      </a:r>
                      <a:endParaRPr lang="es-MX" sz="1800" dirty="0">
                        <a:solidFill>
                          <a:schemeClr val="bg1"/>
                        </a:solidFill>
                        <a:effectLst/>
                        <a:latin typeface="Trebuchet MS" pitchFamily="34" charset="0"/>
                        <a:ea typeface="Calibri"/>
                        <a:cs typeface="Times New Roman"/>
                      </a:endParaRPr>
                    </a:p>
                  </a:txBody>
                  <a:tcPr marL="9525" marR="9525" marT="9525" marB="0" anchor="ctr">
                    <a:lnB>
                      <a:noFill/>
                    </a:lnB>
                    <a:solidFill>
                      <a:schemeClr val="accent4">
                        <a:lumMod val="60000"/>
                        <a:lumOff val="40000"/>
                      </a:schemeClr>
                    </a:solidFill>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3,637</a:t>
                      </a:r>
                      <a:endParaRPr lang="es-MX" sz="1800" dirty="0">
                        <a:effectLst/>
                        <a:latin typeface="Trebuchet MS" pitchFamily="34" charset="0"/>
                        <a:ea typeface="Calibri"/>
                        <a:cs typeface="Times New Roman"/>
                      </a:endParaRPr>
                    </a:p>
                  </a:txBody>
                  <a:tcPr marL="9525" marR="9525" marT="9525" marB="0" anchor="ctr">
                    <a:lnB>
                      <a:noFill/>
                    </a:lnB>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32,080</a:t>
                      </a:r>
                      <a:endParaRPr lang="es-MX" sz="1800" dirty="0">
                        <a:effectLst/>
                        <a:latin typeface="Trebuchet MS" pitchFamily="34" charset="0"/>
                        <a:ea typeface="Calibri"/>
                        <a:cs typeface="Times New Roman"/>
                      </a:endParaRPr>
                    </a:p>
                  </a:txBody>
                  <a:tcPr marL="9525" marR="9525" marT="9525" marB="0" anchor="ctr">
                    <a:lnB>
                      <a:noFill/>
                    </a:lnB>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230</a:t>
                      </a:r>
                      <a:endParaRPr lang="es-MX" sz="1800" dirty="0">
                        <a:effectLst/>
                        <a:latin typeface="Trebuchet MS" pitchFamily="34" charset="0"/>
                        <a:ea typeface="Calibri"/>
                        <a:cs typeface="Times New Roman"/>
                      </a:endParaRPr>
                    </a:p>
                  </a:txBody>
                  <a:tcPr marL="9525" marR="9525" marT="9525" marB="0" anchor="ctr">
                    <a:lnB>
                      <a:noFill/>
                    </a:lnB>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20</a:t>
                      </a:r>
                      <a:endParaRPr lang="es-MX" sz="1800" dirty="0">
                        <a:effectLst/>
                        <a:latin typeface="Trebuchet MS" pitchFamily="34" charset="0"/>
                        <a:ea typeface="Calibri"/>
                        <a:cs typeface="Times New Roman"/>
                      </a:endParaRPr>
                    </a:p>
                  </a:txBody>
                  <a:tcPr marL="9525" marR="9525" marT="9525" marB="0" anchor="ctr">
                    <a:lnB>
                      <a:noFill/>
                    </a:lnB>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6</a:t>
                      </a:r>
                      <a:endParaRPr lang="es-MX" sz="1800" dirty="0">
                        <a:effectLst/>
                        <a:latin typeface="Trebuchet MS" pitchFamily="34" charset="0"/>
                        <a:ea typeface="Calibri"/>
                        <a:cs typeface="Times New Roman"/>
                      </a:endParaRPr>
                    </a:p>
                  </a:txBody>
                  <a:tcPr marL="9525" marR="9525" marT="9525" marB="0" anchor="ctr">
                    <a:lnB>
                      <a:noFill/>
                    </a:lnB>
                  </a:tcPr>
                </a:tc>
              </a:tr>
              <a:tr h="433503">
                <a:tc>
                  <a:txBody>
                    <a:bodyPr/>
                    <a:lstStyle/>
                    <a:p>
                      <a:pPr fontAlgn="b">
                        <a:lnSpc>
                          <a:spcPct val="115000"/>
                        </a:lnSpc>
                        <a:spcAft>
                          <a:spcPts val="0"/>
                        </a:spcAft>
                      </a:pPr>
                      <a:r>
                        <a:rPr lang="es-MX" sz="1800" kern="1200" dirty="0">
                          <a:solidFill>
                            <a:schemeClr val="bg1"/>
                          </a:solidFill>
                          <a:effectLst/>
                          <a:latin typeface="Trebuchet MS" pitchFamily="34" charset="0"/>
                          <a:ea typeface="Times New Roman"/>
                          <a:cs typeface="Calibri"/>
                        </a:rPr>
                        <a:t>SHCP</a:t>
                      </a:r>
                      <a:endParaRPr lang="es-MX" sz="1800" dirty="0">
                        <a:solidFill>
                          <a:schemeClr val="bg1"/>
                        </a:solidFill>
                        <a:effectLst/>
                        <a:latin typeface="Trebuchet MS" pitchFamily="34" charset="0"/>
                        <a:ea typeface="Calibri"/>
                        <a:cs typeface="Times New Roman"/>
                      </a:endParaRPr>
                    </a:p>
                  </a:txBody>
                  <a:tcPr marL="9525" marR="9525" marT="9525" marB="0" anchor="ctr">
                    <a:lnL>
                      <a:noFill/>
                    </a:lnL>
                    <a:lnR>
                      <a:noFill/>
                    </a:lnR>
                    <a:lnT>
                      <a:noFill/>
                    </a:lnT>
                    <a:lnB w="254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1,918</a:t>
                      </a:r>
                      <a:endParaRPr lang="es-MX" sz="1800" dirty="0">
                        <a:effectLst/>
                        <a:latin typeface="Trebuchet MS" pitchFamily="34" charset="0"/>
                        <a:ea typeface="Calibri"/>
                        <a:cs typeface="Times New Roman"/>
                      </a:endParaRPr>
                    </a:p>
                  </a:txBody>
                  <a:tcPr marL="9525" marR="9525" marT="9525"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23,774</a:t>
                      </a:r>
                      <a:endParaRPr lang="es-MX" sz="1800" dirty="0">
                        <a:effectLst/>
                        <a:latin typeface="Trebuchet MS" pitchFamily="34" charset="0"/>
                        <a:ea typeface="Calibri"/>
                        <a:cs typeface="Times New Roman"/>
                      </a:endParaRPr>
                    </a:p>
                  </a:txBody>
                  <a:tcPr marL="9525" marR="9525" marT="9525"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215</a:t>
                      </a:r>
                      <a:endParaRPr lang="es-MX" sz="1800" dirty="0">
                        <a:effectLst/>
                        <a:latin typeface="Trebuchet MS" pitchFamily="34" charset="0"/>
                        <a:ea typeface="Calibri"/>
                        <a:cs typeface="Times New Roman"/>
                      </a:endParaRPr>
                    </a:p>
                  </a:txBody>
                  <a:tcPr marL="9525" marR="9525" marT="9525"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17</a:t>
                      </a:r>
                      <a:endParaRPr lang="es-MX" sz="1800" dirty="0">
                        <a:effectLst/>
                        <a:latin typeface="Trebuchet MS" pitchFamily="34" charset="0"/>
                        <a:ea typeface="Calibri"/>
                        <a:cs typeface="Times New Roman"/>
                      </a:endParaRPr>
                    </a:p>
                  </a:txBody>
                  <a:tcPr marL="9525" marR="9525" marT="9525"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b">
                        <a:lnSpc>
                          <a:spcPct val="115000"/>
                        </a:lnSpc>
                        <a:spcAft>
                          <a:spcPts val="0"/>
                        </a:spcAft>
                      </a:pPr>
                      <a:r>
                        <a:rPr lang="es-MX" sz="1800" kern="1200" dirty="0">
                          <a:solidFill>
                            <a:srgbClr val="000000"/>
                          </a:solidFill>
                          <a:effectLst/>
                          <a:latin typeface="Trebuchet MS" pitchFamily="34" charset="0"/>
                          <a:ea typeface="Times New Roman"/>
                          <a:cs typeface="Calibri"/>
                        </a:rPr>
                        <a:t>5</a:t>
                      </a:r>
                      <a:endParaRPr lang="es-MX" sz="1800" dirty="0">
                        <a:effectLst/>
                        <a:latin typeface="Trebuchet MS" pitchFamily="34" charset="0"/>
                        <a:ea typeface="Calibri"/>
                        <a:cs typeface="Times New Roman"/>
                      </a:endParaRPr>
                    </a:p>
                  </a:txBody>
                  <a:tcPr marL="9525" marR="9525" marT="9525" marB="0" anchor="ctr">
                    <a:lnL>
                      <a:noFill/>
                    </a:lnL>
                    <a:lnR>
                      <a:noFill/>
                    </a:lnR>
                    <a:lnT>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24353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b="1" dirty="0"/>
              <a:t>Los temas confluyen </a:t>
            </a:r>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4287102133"/>
              </p:ext>
            </p:extLst>
          </p:nvPr>
        </p:nvGraphicFramePr>
        <p:xfrm>
          <a:off x="2015716" y="1125538"/>
          <a:ext cx="5112568"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391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r>
              <a:rPr lang="es-MX" b="1" dirty="0"/>
              <a:t>Promoviendo un círculo virtuoso</a:t>
            </a:r>
          </a:p>
        </p:txBody>
      </p:sp>
      <p:sp>
        <p:nvSpPr>
          <p:cNvPr id="3" name="2 Flecha circular"/>
          <p:cNvSpPr/>
          <p:nvPr/>
        </p:nvSpPr>
        <p:spPr>
          <a:xfrm rot="10800000">
            <a:off x="2879069" y="2376638"/>
            <a:ext cx="3646950" cy="3214259"/>
          </a:xfrm>
          <a:prstGeom prst="circularArrow">
            <a:avLst>
              <a:gd name="adj1" fmla="val 12500"/>
              <a:gd name="adj2" fmla="val 1142319"/>
              <a:gd name="adj3" fmla="val 20457681"/>
              <a:gd name="adj4" fmla="val 11535701"/>
              <a:gd name="adj5" fmla="val 125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dirty="0">
              <a:solidFill>
                <a:schemeClr val="tx1"/>
              </a:solidFill>
            </a:endParaRPr>
          </a:p>
        </p:txBody>
      </p:sp>
      <p:sp>
        <p:nvSpPr>
          <p:cNvPr id="6" name="5 Flecha circular"/>
          <p:cNvSpPr/>
          <p:nvPr/>
        </p:nvSpPr>
        <p:spPr>
          <a:xfrm rot="18237378">
            <a:off x="2431201" y="1744302"/>
            <a:ext cx="3399853" cy="2593329"/>
          </a:xfrm>
          <a:prstGeom prst="circularArrow">
            <a:avLst>
              <a:gd name="adj1" fmla="val 12500"/>
              <a:gd name="adj2" fmla="val 1142319"/>
              <a:gd name="adj3" fmla="val 20457681"/>
              <a:gd name="adj4" fmla="val 12019906"/>
              <a:gd name="adj5" fmla="val 125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dirty="0">
              <a:solidFill>
                <a:schemeClr val="tx1"/>
              </a:solidFill>
            </a:endParaRPr>
          </a:p>
        </p:txBody>
      </p:sp>
      <p:sp>
        <p:nvSpPr>
          <p:cNvPr id="8" name="7 CuadroTexto"/>
          <p:cNvSpPr txBox="1"/>
          <p:nvPr/>
        </p:nvSpPr>
        <p:spPr>
          <a:xfrm>
            <a:off x="107504" y="1975226"/>
            <a:ext cx="3020379" cy="461665"/>
          </a:xfrm>
          <a:prstGeom prst="rect">
            <a:avLst/>
          </a:prstGeom>
          <a:noFill/>
        </p:spPr>
        <p:txBody>
          <a:bodyPr wrap="none" rtlCol="0">
            <a:spAutoFit/>
          </a:bodyPr>
          <a:lstStyle/>
          <a:p>
            <a:r>
              <a:rPr lang="es-MX" sz="2400" b="1" dirty="0" smtClean="0">
                <a:solidFill>
                  <a:schemeClr val="accent4">
                    <a:lumMod val="75000"/>
                  </a:schemeClr>
                </a:solidFill>
                <a:effectLst>
                  <a:outerShdw blurRad="38100" dist="38100" dir="2700000" algn="tl">
                    <a:srgbClr val="000000">
                      <a:alpha val="43137"/>
                    </a:srgbClr>
                  </a:outerShdw>
                </a:effectLst>
                <a:latin typeface="Trebuchet MS" pitchFamily="34" charset="0"/>
              </a:rPr>
              <a:t>Sociedad y Mercado</a:t>
            </a:r>
            <a:endParaRPr lang="es-MX" sz="2400" b="1" dirty="0">
              <a:solidFill>
                <a:schemeClr val="accent4">
                  <a:lumMod val="75000"/>
                </a:schemeClr>
              </a:solidFill>
              <a:effectLst>
                <a:outerShdw blurRad="38100" dist="38100" dir="2700000" algn="tl">
                  <a:srgbClr val="000000">
                    <a:alpha val="43137"/>
                  </a:srgbClr>
                </a:outerShdw>
              </a:effectLst>
              <a:latin typeface="Trebuchet MS" pitchFamily="34" charset="0"/>
            </a:endParaRPr>
          </a:p>
        </p:txBody>
      </p:sp>
      <p:sp>
        <p:nvSpPr>
          <p:cNvPr id="9" name="8 CuadroTexto"/>
          <p:cNvSpPr txBox="1"/>
          <p:nvPr/>
        </p:nvSpPr>
        <p:spPr>
          <a:xfrm>
            <a:off x="107504" y="2350503"/>
            <a:ext cx="2771564" cy="646331"/>
          </a:xfrm>
          <a:prstGeom prst="rect">
            <a:avLst/>
          </a:prstGeom>
          <a:noFill/>
        </p:spPr>
        <p:txBody>
          <a:bodyPr wrap="square" rtlCol="0">
            <a:spAutoFit/>
          </a:bodyPr>
          <a:lstStyle/>
          <a:p>
            <a:r>
              <a:rPr lang="es-MX" b="1" i="1" dirty="0" smtClean="0">
                <a:solidFill>
                  <a:schemeClr val="accent4">
                    <a:lumMod val="75000"/>
                  </a:schemeClr>
                </a:solidFill>
                <a:latin typeface="Trebuchet MS" pitchFamily="34" charset="0"/>
              </a:rPr>
              <a:t>Reutiliza</a:t>
            </a:r>
            <a:r>
              <a:rPr lang="es-MX" b="1" dirty="0" smtClean="0">
                <a:solidFill>
                  <a:schemeClr val="accent4">
                    <a:lumMod val="60000"/>
                    <a:lumOff val="40000"/>
                  </a:schemeClr>
                </a:solidFill>
                <a:latin typeface="Trebuchet MS" pitchFamily="34" charset="0"/>
              </a:rPr>
              <a:t> la información </a:t>
            </a:r>
          </a:p>
          <a:p>
            <a:r>
              <a:rPr lang="es-MX" b="1" dirty="0" smtClean="0">
                <a:solidFill>
                  <a:schemeClr val="accent4">
                    <a:lumMod val="60000"/>
                    <a:lumOff val="40000"/>
                  </a:schemeClr>
                </a:solidFill>
                <a:latin typeface="Trebuchet MS" pitchFamily="34" charset="0"/>
              </a:rPr>
              <a:t>relevante</a:t>
            </a:r>
            <a:endParaRPr lang="es-MX" b="1" dirty="0">
              <a:solidFill>
                <a:schemeClr val="accent4">
                  <a:lumMod val="60000"/>
                  <a:lumOff val="40000"/>
                </a:schemeClr>
              </a:solidFill>
              <a:latin typeface="Trebuchet MS" pitchFamily="34" charset="0"/>
            </a:endParaRPr>
          </a:p>
        </p:txBody>
      </p:sp>
      <p:sp>
        <p:nvSpPr>
          <p:cNvPr id="11" name="10 CuadroTexto"/>
          <p:cNvSpPr txBox="1"/>
          <p:nvPr/>
        </p:nvSpPr>
        <p:spPr>
          <a:xfrm>
            <a:off x="6368243" y="1975226"/>
            <a:ext cx="712696" cy="461665"/>
          </a:xfrm>
          <a:prstGeom prst="rect">
            <a:avLst/>
          </a:prstGeom>
          <a:noFill/>
        </p:spPr>
        <p:txBody>
          <a:bodyPr wrap="none" rtlCol="0">
            <a:spAutoFit/>
          </a:bodyPr>
          <a:lstStyle>
            <a:defPPr>
              <a:defRPr lang="es-MX"/>
            </a:defPPr>
            <a:lvl1pPr>
              <a:defRPr b="1">
                <a:latin typeface="Trebuchet MS" pitchFamily="34" charset="0"/>
              </a:defRPr>
            </a:lvl1pPr>
          </a:lstStyle>
          <a:p>
            <a:r>
              <a:rPr lang="es-MX" sz="2400" dirty="0">
                <a:solidFill>
                  <a:srgbClr val="002060"/>
                </a:solidFill>
                <a:effectLst>
                  <a:outerShdw blurRad="38100" dist="38100" dir="2700000" algn="tl">
                    <a:srgbClr val="000000">
                      <a:alpha val="43137"/>
                    </a:srgbClr>
                  </a:outerShdw>
                </a:effectLst>
              </a:rPr>
              <a:t>IFAI</a:t>
            </a:r>
            <a:endParaRPr lang="es-MX" sz="2000" dirty="0">
              <a:solidFill>
                <a:srgbClr val="002060"/>
              </a:solidFill>
              <a:effectLst>
                <a:outerShdw blurRad="38100" dist="38100" dir="2700000" algn="tl">
                  <a:srgbClr val="000000">
                    <a:alpha val="43137"/>
                  </a:srgbClr>
                </a:outerShdw>
              </a:effectLst>
            </a:endParaRPr>
          </a:p>
        </p:txBody>
      </p:sp>
      <p:sp>
        <p:nvSpPr>
          <p:cNvPr id="12" name="11 CuadroTexto"/>
          <p:cNvSpPr txBox="1"/>
          <p:nvPr/>
        </p:nvSpPr>
        <p:spPr>
          <a:xfrm>
            <a:off x="6368243" y="2378117"/>
            <a:ext cx="2775757" cy="646331"/>
          </a:xfrm>
          <a:prstGeom prst="rect">
            <a:avLst/>
          </a:prstGeom>
          <a:noFill/>
        </p:spPr>
        <p:txBody>
          <a:bodyPr wrap="square" rtlCol="0">
            <a:spAutoFit/>
          </a:bodyPr>
          <a:lstStyle/>
          <a:p>
            <a:r>
              <a:rPr lang="es-MX" b="1" i="1" dirty="0">
                <a:solidFill>
                  <a:schemeClr val="accent4">
                    <a:lumMod val="75000"/>
                  </a:schemeClr>
                </a:solidFill>
                <a:latin typeface="Trebuchet MS" pitchFamily="34" charset="0"/>
              </a:rPr>
              <a:t>Identifica</a:t>
            </a:r>
            <a:r>
              <a:rPr lang="es-MX" b="1" i="1" dirty="0">
                <a:solidFill>
                  <a:schemeClr val="accent4">
                    <a:lumMod val="60000"/>
                    <a:lumOff val="40000"/>
                  </a:schemeClr>
                </a:solidFill>
                <a:latin typeface="Trebuchet MS" pitchFamily="34" charset="0"/>
              </a:rPr>
              <a:t> la información relevante</a:t>
            </a:r>
          </a:p>
        </p:txBody>
      </p:sp>
      <p:sp>
        <p:nvSpPr>
          <p:cNvPr id="14" name="13 CuadroTexto"/>
          <p:cNvSpPr txBox="1"/>
          <p:nvPr/>
        </p:nvSpPr>
        <p:spPr>
          <a:xfrm>
            <a:off x="4332090" y="5392372"/>
            <a:ext cx="740908" cy="461665"/>
          </a:xfrm>
          <a:prstGeom prst="rect">
            <a:avLst/>
          </a:prstGeom>
          <a:noFill/>
        </p:spPr>
        <p:txBody>
          <a:bodyPr wrap="none" rtlCol="0">
            <a:spAutoFit/>
          </a:bodyPr>
          <a:lstStyle>
            <a:defPPr>
              <a:defRPr lang="es-MX"/>
            </a:defPPr>
            <a:lvl1pPr>
              <a:defRPr b="1">
                <a:latin typeface="Trebuchet MS" pitchFamily="34" charset="0"/>
              </a:defRPr>
            </a:lvl1pPr>
          </a:lstStyle>
          <a:p>
            <a:r>
              <a:rPr lang="es-MX" sz="2400" dirty="0">
                <a:solidFill>
                  <a:srgbClr val="002060"/>
                </a:solidFill>
                <a:effectLst>
                  <a:outerShdw blurRad="38100" dist="38100" dir="2700000" algn="tl">
                    <a:srgbClr val="000000">
                      <a:alpha val="43137"/>
                    </a:srgbClr>
                  </a:outerShdw>
                </a:effectLst>
              </a:rPr>
              <a:t>APF</a:t>
            </a:r>
          </a:p>
        </p:txBody>
      </p:sp>
      <p:sp>
        <p:nvSpPr>
          <p:cNvPr id="15" name="14 CuadroTexto"/>
          <p:cNvSpPr txBox="1"/>
          <p:nvPr/>
        </p:nvSpPr>
        <p:spPr>
          <a:xfrm>
            <a:off x="3346243" y="5736504"/>
            <a:ext cx="2712602" cy="646331"/>
          </a:xfrm>
          <a:prstGeom prst="rect">
            <a:avLst/>
          </a:prstGeom>
          <a:noFill/>
        </p:spPr>
        <p:txBody>
          <a:bodyPr wrap="none" rtlCol="0">
            <a:spAutoFit/>
          </a:bodyPr>
          <a:lstStyle/>
          <a:p>
            <a:r>
              <a:rPr lang="es-MX" b="1" i="1" dirty="0">
                <a:solidFill>
                  <a:schemeClr val="accent4">
                    <a:lumMod val="75000"/>
                  </a:schemeClr>
                </a:solidFill>
                <a:latin typeface="Trebuchet MS" pitchFamily="34" charset="0"/>
              </a:rPr>
              <a:t>Publica</a:t>
            </a:r>
            <a:r>
              <a:rPr lang="es-MX" b="1" i="1" dirty="0">
                <a:solidFill>
                  <a:schemeClr val="accent4">
                    <a:lumMod val="60000"/>
                    <a:lumOff val="40000"/>
                  </a:schemeClr>
                </a:solidFill>
                <a:latin typeface="Trebuchet MS" pitchFamily="34" charset="0"/>
              </a:rPr>
              <a:t> </a:t>
            </a:r>
            <a:r>
              <a:rPr lang="es-MX" b="1" dirty="0">
                <a:solidFill>
                  <a:schemeClr val="accent4">
                    <a:lumMod val="60000"/>
                    <a:lumOff val="40000"/>
                  </a:schemeClr>
                </a:solidFill>
                <a:latin typeface="Trebuchet MS" pitchFamily="34" charset="0"/>
              </a:rPr>
              <a:t>la información </a:t>
            </a:r>
          </a:p>
          <a:p>
            <a:r>
              <a:rPr lang="es-MX" b="1" dirty="0">
                <a:solidFill>
                  <a:schemeClr val="accent4">
                    <a:lumMod val="60000"/>
                    <a:lumOff val="40000"/>
                  </a:schemeClr>
                </a:solidFill>
                <a:latin typeface="Trebuchet MS" pitchFamily="34" charset="0"/>
              </a:rPr>
              <a:t>relevante</a:t>
            </a:r>
          </a:p>
        </p:txBody>
      </p:sp>
      <p:sp>
        <p:nvSpPr>
          <p:cNvPr id="17" name="16 Flecha circular"/>
          <p:cNvSpPr/>
          <p:nvPr/>
        </p:nvSpPr>
        <p:spPr>
          <a:xfrm rot="3077945">
            <a:off x="3506745" y="1677451"/>
            <a:ext cx="3399853" cy="2593329"/>
          </a:xfrm>
          <a:prstGeom prst="circularArrow">
            <a:avLst>
              <a:gd name="adj1" fmla="val 12500"/>
              <a:gd name="adj2" fmla="val 1142319"/>
              <a:gd name="adj3" fmla="val 20457681"/>
              <a:gd name="adj4" fmla="val 12629439"/>
              <a:gd name="adj5" fmla="val 125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dirty="0">
              <a:solidFill>
                <a:schemeClr val="tx1"/>
              </a:solidFill>
            </a:endParaRPr>
          </a:p>
        </p:txBody>
      </p:sp>
    </p:spTree>
    <p:extLst>
      <p:ext uri="{BB962C8B-B14F-4D97-AF65-F5344CB8AC3E}">
        <p14:creationId xmlns:p14="http://schemas.microsoft.com/office/powerpoint/2010/main" val="1721204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04664"/>
            <a:ext cx="7772400" cy="1470025"/>
          </a:xfrm>
        </p:spPr>
        <p:txBody>
          <a:bodyPr vert="horz" lIns="91440" tIns="45720" rIns="91440" bIns="45720" rtlCol="0" anchor="ctr">
            <a:noAutofit/>
          </a:bodyPr>
          <a:lstStyle/>
          <a:p>
            <a:r>
              <a:rPr lang="es-MX" sz="2800" b="1" dirty="0">
                <a:latin typeface="Trebuchet MS" pitchFamily="34" charset="0"/>
              </a:rPr>
              <a:t/>
            </a:r>
            <a:br>
              <a:rPr lang="es-MX" sz="2800" b="1" dirty="0">
                <a:latin typeface="Trebuchet MS" pitchFamily="34" charset="0"/>
              </a:rPr>
            </a:br>
            <a:r>
              <a:rPr lang="es-MX" sz="2800" b="1" dirty="0">
                <a:latin typeface="Trebuchet MS" pitchFamily="34" charset="0"/>
              </a:rPr>
              <a:t>“¿Por qué fracasan las naciones?”</a:t>
            </a:r>
            <a:br>
              <a:rPr lang="es-MX" sz="2800" b="1" dirty="0">
                <a:latin typeface="Trebuchet MS" pitchFamily="34" charset="0"/>
              </a:rPr>
            </a:br>
            <a:endParaRPr lang="es-MX" sz="2800" b="1" dirty="0">
              <a:latin typeface="Trebuchet MS" pitchFamily="34" charset="0"/>
            </a:endParaRPr>
          </a:p>
        </p:txBody>
      </p:sp>
      <p:sp>
        <p:nvSpPr>
          <p:cNvPr id="3" name="2 Marcador de contenido"/>
          <p:cNvSpPr>
            <a:spLocks noGrp="1"/>
          </p:cNvSpPr>
          <p:nvPr>
            <p:ph type="subTitle" idx="1"/>
          </p:nvPr>
        </p:nvSpPr>
        <p:spPr/>
        <p:txBody>
          <a:bodyPr>
            <a:normAutofit/>
          </a:bodyPr>
          <a:lstStyle/>
          <a:p>
            <a:pPr marL="0" indent="0">
              <a:buNone/>
            </a:pPr>
            <a:endParaRPr lang="es-MX" i="1" dirty="0" smtClean="0">
              <a:latin typeface="Trebuchet MS" pitchFamily="34" charset="0"/>
            </a:endParaRPr>
          </a:p>
          <a:p>
            <a:pPr marL="0" indent="0">
              <a:buNone/>
            </a:pPr>
            <a:endParaRPr lang="es-MX" i="1" dirty="0">
              <a:latin typeface="Trebuchet MS" pitchFamily="34" charset="0"/>
            </a:endParaRPr>
          </a:p>
          <a:p>
            <a:pPr marL="0" indent="0">
              <a:buNone/>
            </a:pPr>
            <a:endParaRPr lang="es-MX" i="1" dirty="0">
              <a:latin typeface="Trebuchet MS" pitchFamily="34" charset="0"/>
            </a:endParaRPr>
          </a:p>
          <a:p>
            <a:pPr marL="0" indent="0">
              <a:buNone/>
            </a:pPr>
            <a:endParaRPr lang="es-MX" i="1" dirty="0" smtClean="0">
              <a:latin typeface="Trebuchet MS" pitchFamily="34" charset="0"/>
            </a:endParaRPr>
          </a:p>
          <a:p>
            <a:pPr marL="0" indent="0">
              <a:buNone/>
            </a:pPr>
            <a:endParaRPr lang="es-MX" i="1" dirty="0">
              <a:latin typeface="Trebuchet MS" pitchFamily="34" charset="0"/>
            </a:endParaRPr>
          </a:p>
          <a:p>
            <a:pPr marL="0" indent="0">
              <a:buNone/>
            </a:pPr>
            <a:endParaRPr lang="es-MX" i="1" dirty="0">
              <a:latin typeface="Trebuchet MS"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36755"/>
            <a:ext cx="20955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564904"/>
            <a:ext cx="3024336" cy="3406618"/>
          </a:xfrm>
          <a:prstGeom prst="rect">
            <a:avLst/>
          </a:prstGeom>
          <a:ln/>
          <a:extLst/>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683077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274638"/>
            <a:ext cx="5904656" cy="865033"/>
          </a:xfrm>
        </p:spPr>
        <p:txBody>
          <a:bodyPr/>
          <a:lstStyle/>
          <a:p>
            <a:r>
              <a:rPr lang="es-MX" dirty="0"/>
              <a:t>Ejemplo de </a:t>
            </a:r>
            <a:r>
              <a:rPr lang="es-MX" b="1" dirty="0"/>
              <a:t>publicación</a:t>
            </a:r>
            <a:r>
              <a:rPr lang="es-MX" dirty="0"/>
              <a:t> de información  </a:t>
            </a:r>
            <a:r>
              <a:rPr lang="es-MX" dirty="0" smtClean="0"/>
              <a:t>SEP</a:t>
            </a:r>
            <a:endParaRPr lang="es-MX" dirty="0"/>
          </a:p>
        </p:txBody>
      </p:sp>
      <p:sp>
        <p:nvSpPr>
          <p:cNvPr id="3" name="2 Rectángulo"/>
          <p:cNvSpPr/>
          <p:nvPr/>
        </p:nvSpPr>
        <p:spPr>
          <a:xfrm>
            <a:off x="507869" y="1855799"/>
            <a:ext cx="3992123" cy="1569660"/>
          </a:xfrm>
          <a:prstGeom prst="rect">
            <a:avLst/>
          </a:prstGeom>
        </p:spPr>
        <p:txBody>
          <a:bodyPr wrap="square">
            <a:spAutoFit/>
          </a:bodyPr>
          <a:lstStyle/>
          <a:p>
            <a:r>
              <a:rPr lang="es-MX" sz="1600" dirty="0" smtClean="0"/>
              <a:t>Entre otros, información relacionada a:</a:t>
            </a:r>
          </a:p>
          <a:p>
            <a:pPr marL="285750" indent="-285750">
              <a:buFont typeface="Arial" pitchFamily="34" charset="0"/>
              <a:buChar char="•"/>
            </a:pPr>
            <a:r>
              <a:rPr lang="es-ES" sz="1600" dirty="0" smtClean="0"/>
              <a:t>Prueba ENLACE para educación básica</a:t>
            </a:r>
            <a:endParaRPr lang="es-MX" sz="1600" dirty="0" smtClean="0"/>
          </a:p>
          <a:p>
            <a:pPr marL="285750" indent="-285750">
              <a:buFont typeface="Arial" pitchFamily="34" charset="0"/>
              <a:buChar char="•"/>
            </a:pPr>
            <a:r>
              <a:rPr lang="es-ES" sz="1600" dirty="0" smtClean="0"/>
              <a:t>Trámites más solicitados en la SEP</a:t>
            </a:r>
            <a:endParaRPr lang="es-MX" sz="1600" dirty="0" smtClean="0"/>
          </a:p>
          <a:p>
            <a:pPr marL="285750" indent="-285750">
              <a:buFont typeface="Arial" pitchFamily="34" charset="0"/>
              <a:buChar char="•"/>
            </a:pPr>
            <a:r>
              <a:rPr lang="es-MX" sz="1600" dirty="0" smtClean="0"/>
              <a:t>Registro Nacional de Profesionistas</a:t>
            </a:r>
          </a:p>
          <a:p>
            <a:pPr marL="285750" indent="-285750">
              <a:buFont typeface="Arial" pitchFamily="34" charset="0"/>
              <a:buChar char="•"/>
            </a:pPr>
            <a:r>
              <a:rPr lang="es-ES" sz="1600" dirty="0" smtClean="0"/>
              <a:t>Consulta pública de Registros Escolares</a:t>
            </a:r>
          </a:p>
          <a:p>
            <a:pPr marL="285750" indent="-285750">
              <a:buFont typeface="Arial" pitchFamily="34" charset="0"/>
              <a:buChar char="•"/>
            </a:pPr>
            <a:endParaRPr lang="es-MX" sz="1600" dirty="0"/>
          </a:p>
        </p:txBody>
      </p:sp>
      <p:sp>
        <p:nvSpPr>
          <p:cNvPr id="5" name="4 Rectángulo"/>
          <p:cNvSpPr/>
          <p:nvPr/>
        </p:nvSpPr>
        <p:spPr>
          <a:xfrm>
            <a:off x="424876" y="1484784"/>
            <a:ext cx="5382344" cy="369332"/>
          </a:xfrm>
          <a:prstGeom prst="rect">
            <a:avLst/>
          </a:prstGeom>
        </p:spPr>
        <p:txBody>
          <a:bodyPr wrap="square">
            <a:spAutoFit/>
          </a:bodyPr>
          <a:lstStyle/>
          <a:p>
            <a:r>
              <a:rPr lang="es-MX" dirty="0"/>
              <a:t>http://www.informacionrelevante.sep.gob.mx/</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50" t="6936" r="18173" b="4938"/>
          <a:stretch/>
        </p:blipFill>
        <p:spPr bwMode="auto">
          <a:xfrm>
            <a:off x="3347864" y="3482025"/>
            <a:ext cx="5508100" cy="318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153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Ejemplo de </a:t>
            </a:r>
            <a:r>
              <a:rPr lang="es-MX" b="1" dirty="0"/>
              <a:t>publicación</a:t>
            </a:r>
            <a:r>
              <a:rPr lang="es-MX" dirty="0"/>
              <a:t> de información  </a:t>
            </a:r>
            <a:r>
              <a:rPr lang="es-MX" dirty="0" smtClean="0"/>
              <a:t>PROFECO</a:t>
            </a:r>
            <a:endParaRPr lang="es-MX" dirty="0"/>
          </a:p>
        </p:txBody>
      </p:sp>
      <p:sp>
        <p:nvSpPr>
          <p:cNvPr id="5" name="4 Rectángulo"/>
          <p:cNvSpPr/>
          <p:nvPr/>
        </p:nvSpPr>
        <p:spPr>
          <a:xfrm>
            <a:off x="179512" y="3501008"/>
            <a:ext cx="5184576" cy="646331"/>
          </a:xfrm>
          <a:prstGeom prst="rect">
            <a:avLst/>
          </a:prstGeom>
        </p:spPr>
        <p:txBody>
          <a:bodyPr wrap="square">
            <a:spAutoFit/>
          </a:bodyPr>
          <a:lstStyle/>
          <a:p>
            <a:r>
              <a:rPr lang="es-MX" dirty="0" smtClean="0">
                <a:hlinkClick r:id="rId2"/>
              </a:rPr>
              <a:t>http://www.consumidor.gob.mx/</a:t>
            </a:r>
            <a:endParaRPr lang="es-MX" dirty="0"/>
          </a:p>
          <a:p>
            <a:endParaRPr lang="es-MX" dirty="0" smtClean="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297" t="9563" r="30860" b="4750"/>
          <a:stretch/>
        </p:blipFill>
        <p:spPr bwMode="auto">
          <a:xfrm>
            <a:off x="4271803" y="1534340"/>
            <a:ext cx="3828590" cy="51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798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74638"/>
            <a:ext cx="7848872" cy="865033"/>
          </a:xfrm>
        </p:spPr>
        <p:txBody>
          <a:bodyPr/>
          <a:lstStyle/>
          <a:p>
            <a:r>
              <a:rPr lang="es-MX" sz="4000" dirty="0"/>
              <a:t>Ejemplo de </a:t>
            </a:r>
            <a:r>
              <a:rPr lang="es-MX" sz="4000" b="1" dirty="0"/>
              <a:t>publicación</a:t>
            </a:r>
            <a:r>
              <a:rPr lang="es-MX" sz="4000" dirty="0"/>
              <a:t> de información  </a:t>
            </a:r>
            <a:r>
              <a:rPr lang="es-MX" sz="4000" dirty="0" smtClean="0"/>
              <a:t>SHCP</a:t>
            </a:r>
            <a:endParaRPr lang="es-MX" sz="40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531" t="6375" r="30508" b="5414"/>
          <a:stretch/>
        </p:blipFill>
        <p:spPr bwMode="auto">
          <a:xfrm>
            <a:off x="4211960" y="1916832"/>
            <a:ext cx="4032448" cy="464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0" y="1414956"/>
            <a:ext cx="6516216" cy="369332"/>
          </a:xfrm>
          <a:prstGeom prst="rect">
            <a:avLst/>
          </a:prstGeom>
          <a:noFill/>
        </p:spPr>
        <p:txBody>
          <a:bodyPr wrap="square" rtlCol="0">
            <a:spAutoFit/>
          </a:bodyPr>
          <a:lstStyle/>
          <a:p>
            <a:r>
              <a:rPr lang="es-MX" dirty="0" smtClean="0"/>
              <a:t>http://www.transparenciapresupuestaria.gob.mx/ptp/index.jsp</a:t>
            </a:r>
            <a:endParaRPr lang="es-MX" dirty="0"/>
          </a:p>
        </p:txBody>
      </p:sp>
    </p:spTree>
    <p:extLst>
      <p:ext uri="{BB962C8B-B14F-4D97-AF65-F5344CB8AC3E}">
        <p14:creationId xmlns:p14="http://schemas.microsoft.com/office/powerpoint/2010/main" val="3240342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9110" y="1905799"/>
            <a:ext cx="4256087" cy="173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1749818" y="188641"/>
            <a:ext cx="5918525" cy="1224136"/>
          </a:xfrm>
        </p:spPr>
        <p:txBody>
          <a:bodyPr/>
          <a:lstStyle/>
          <a:p>
            <a:r>
              <a:rPr lang="es-MX" dirty="0" smtClean="0"/>
              <a:t>Publicación-Reutilización de información</a:t>
            </a:r>
            <a:br>
              <a:rPr lang="es-MX" dirty="0" smtClean="0"/>
            </a:br>
            <a:r>
              <a:rPr lang="es-MX" sz="2400" dirty="0" smtClean="0"/>
              <a:t>Secretaría de Educación Publicación</a:t>
            </a:r>
            <a:endParaRPr lang="es-MX" dirty="0"/>
          </a:p>
        </p:txBody>
      </p:sp>
      <p:sp>
        <p:nvSpPr>
          <p:cNvPr id="3" name="2 Rectángulo"/>
          <p:cNvSpPr/>
          <p:nvPr/>
        </p:nvSpPr>
        <p:spPr>
          <a:xfrm>
            <a:off x="4572000" y="3789040"/>
            <a:ext cx="2420534" cy="276999"/>
          </a:xfrm>
          <a:prstGeom prst="rect">
            <a:avLst/>
          </a:prstGeom>
        </p:spPr>
        <p:txBody>
          <a:bodyPr wrap="none">
            <a:spAutoFit/>
          </a:bodyPr>
          <a:lstStyle/>
          <a:p>
            <a:r>
              <a:rPr lang="es-MX" sz="1200" dirty="0">
                <a:hlinkClick r:id="rId3"/>
              </a:rPr>
              <a:t>http://www.comparatuescuela.org/</a:t>
            </a:r>
            <a:endParaRPr lang="es-MX" sz="12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149080"/>
            <a:ext cx="411921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529110" y="1591387"/>
            <a:ext cx="4723410" cy="276999"/>
          </a:xfrm>
          <a:prstGeom prst="rect">
            <a:avLst/>
          </a:prstGeom>
        </p:spPr>
        <p:txBody>
          <a:bodyPr wrap="square">
            <a:spAutoFit/>
          </a:bodyPr>
          <a:lstStyle/>
          <a:p>
            <a:r>
              <a:rPr lang="es-MX" sz="1200" dirty="0">
                <a:hlinkClick r:id="rId5"/>
              </a:rPr>
              <a:t>http://enlace.sep.gob.mx/content/ba/pages/base_de_datos_completa/</a:t>
            </a:r>
            <a:endParaRPr lang="es-MX" sz="1200" dirty="0"/>
          </a:p>
        </p:txBody>
      </p:sp>
      <p:sp>
        <p:nvSpPr>
          <p:cNvPr id="6" name="5 Rectángulo"/>
          <p:cNvSpPr/>
          <p:nvPr/>
        </p:nvSpPr>
        <p:spPr>
          <a:xfrm>
            <a:off x="107504" y="1556792"/>
            <a:ext cx="4056940" cy="738664"/>
          </a:xfrm>
          <a:prstGeom prst="rect">
            <a:avLst/>
          </a:prstGeom>
        </p:spPr>
        <p:txBody>
          <a:bodyPr wrap="square">
            <a:spAutoFit/>
          </a:bodyPr>
          <a:lstStyle/>
          <a:p>
            <a:pPr marL="342900" indent="-342900">
              <a:buFont typeface="+mj-lt"/>
              <a:buAutoNum type="arabicPeriod"/>
            </a:pPr>
            <a:r>
              <a:rPr lang="es-MX" sz="1400" dirty="0" smtClean="0"/>
              <a:t>Cada </a:t>
            </a:r>
            <a:r>
              <a:rPr lang="es-MX" sz="1400" dirty="0"/>
              <a:t>año </a:t>
            </a:r>
            <a:r>
              <a:rPr lang="es-MX" sz="1400" dirty="0" smtClean="0"/>
              <a:t> la </a:t>
            </a:r>
            <a:r>
              <a:rPr lang="es-MX" sz="1400" b="1" dirty="0" smtClean="0">
                <a:solidFill>
                  <a:srgbClr val="FFC000"/>
                </a:solidFill>
              </a:rPr>
              <a:t>SEP </a:t>
            </a:r>
            <a:r>
              <a:rPr lang="es-MX" sz="1400" dirty="0" smtClean="0"/>
              <a:t>de manera proactiva , actualiza </a:t>
            </a:r>
            <a:r>
              <a:rPr lang="es-MX" sz="1400" dirty="0"/>
              <a:t>la información </a:t>
            </a:r>
            <a:r>
              <a:rPr lang="es-MX" sz="1400" dirty="0" smtClean="0"/>
              <a:t>de los resultados de la prueba de enlace y la publica en uno de sus portales</a:t>
            </a:r>
            <a:endParaRPr lang="es-MX" sz="1400" dirty="0"/>
          </a:p>
        </p:txBody>
      </p:sp>
      <p:sp>
        <p:nvSpPr>
          <p:cNvPr id="11" name="10 Rectángulo"/>
          <p:cNvSpPr/>
          <p:nvPr/>
        </p:nvSpPr>
        <p:spPr>
          <a:xfrm>
            <a:off x="107504" y="3749457"/>
            <a:ext cx="4169319" cy="3170099"/>
          </a:xfrm>
          <a:prstGeom prst="rect">
            <a:avLst/>
          </a:prstGeom>
        </p:spPr>
        <p:txBody>
          <a:bodyPr wrap="square">
            <a:spAutoFit/>
          </a:bodyPr>
          <a:lstStyle/>
          <a:p>
            <a:pPr marL="273050" indent="-273050" algn="just">
              <a:buFont typeface="+mj-lt"/>
              <a:buAutoNum type="arabicPeriod" startAt="2"/>
            </a:pPr>
            <a:r>
              <a:rPr lang="es-MX" sz="1400" dirty="0" smtClean="0"/>
              <a:t>Cada </a:t>
            </a:r>
            <a:r>
              <a:rPr lang="es-MX" sz="1400" dirty="0"/>
              <a:t>año </a:t>
            </a:r>
            <a:r>
              <a:rPr lang="es-MX" sz="1400" dirty="0" smtClean="0"/>
              <a:t>la Organización de la Sociedad Civil: </a:t>
            </a:r>
            <a:r>
              <a:rPr lang="es-MX" sz="1400" b="1" dirty="0" smtClean="0">
                <a:solidFill>
                  <a:srgbClr val="990099"/>
                </a:solidFill>
              </a:rPr>
              <a:t>IMCO</a:t>
            </a:r>
            <a:r>
              <a:rPr lang="es-MX" sz="1400" dirty="0" smtClean="0"/>
              <a:t> actualiza </a:t>
            </a:r>
            <a:r>
              <a:rPr lang="es-MX" sz="1400" dirty="0"/>
              <a:t>la información y se validan resultados a partir de las bases de datos oficiales de la </a:t>
            </a:r>
            <a:r>
              <a:rPr lang="es-MX" sz="1400" b="1" dirty="0">
                <a:solidFill>
                  <a:srgbClr val="FFC000"/>
                </a:solidFill>
              </a:rPr>
              <a:t>SEP</a:t>
            </a:r>
            <a:r>
              <a:rPr lang="es-MX" sz="1400" dirty="0"/>
              <a:t> 	</a:t>
            </a:r>
          </a:p>
          <a:p>
            <a:pPr marL="273050"/>
            <a:r>
              <a:rPr lang="es-MX" sz="1400" dirty="0" smtClean="0"/>
              <a:t>El </a:t>
            </a:r>
            <a:r>
              <a:rPr lang="es-MX" sz="1400" dirty="0"/>
              <a:t>portal </a:t>
            </a:r>
            <a:r>
              <a:rPr lang="es-MX" sz="1400" dirty="0" smtClean="0"/>
              <a:t>permite:</a:t>
            </a:r>
          </a:p>
          <a:p>
            <a:pPr marL="633413" indent="-171450">
              <a:buFont typeface="Arial" pitchFamily="34" charset="0"/>
              <a:buChar char="•"/>
              <a:tabLst>
                <a:tab pos="95250" algn="l"/>
              </a:tabLst>
            </a:pPr>
            <a:r>
              <a:rPr lang="es-MX" sz="1300" dirty="0"/>
              <a:t>B</a:t>
            </a:r>
            <a:r>
              <a:rPr lang="es-MX" sz="1300" dirty="0" smtClean="0"/>
              <a:t>uscar </a:t>
            </a:r>
            <a:r>
              <a:rPr lang="es-MX" sz="1300" dirty="0"/>
              <a:t>escuelas por nombre o por localidad escuelas primarias, secundarias y preparatorias públicas y privadas de todo el país y comparar sus resultados en la prueba Enlace de español y matemáticas </a:t>
            </a:r>
            <a:endParaRPr lang="es-MX" sz="1300" dirty="0" smtClean="0"/>
          </a:p>
          <a:p>
            <a:pPr marL="633413" indent="-171450">
              <a:buFont typeface="Arial" pitchFamily="34" charset="0"/>
              <a:buChar char="•"/>
              <a:tabLst>
                <a:tab pos="95250" algn="l"/>
              </a:tabLst>
            </a:pPr>
            <a:r>
              <a:rPr lang="es-MX" sz="1300" dirty="0"/>
              <a:t>C</a:t>
            </a:r>
            <a:r>
              <a:rPr lang="es-MX" sz="1300" dirty="0" smtClean="0"/>
              <a:t>onocer </a:t>
            </a:r>
            <a:r>
              <a:rPr lang="es-MX" sz="1300" dirty="0"/>
              <a:t>los resultados en escala de 1 a </a:t>
            </a:r>
            <a:r>
              <a:rPr lang="es-MX" sz="1300" dirty="0" smtClean="0"/>
              <a:t>10.</a:t>
            </a:r>
          </a:p>
          <a:p>
            <a:pPr marL="633413" indent="-171450">
              <a:buFont typeface="Arial" pitchFamily="34" charset="0"/>
              <a:buChar char="•"/>
              <a:tabLst>
                <a:tab pos="95250" algn="l"/>
              </a:tabLst>
            </a:pPr>
            <a:r>
              <a:rPr lang="es-MX" sz="1300" dirty="0" smtClean="0"/>
              <a:t>Obtener  información </a:t>
            </a:r>
            <a:r>
              <a:rPr lang="es-MX" sz="1300" dirty="0"/>
              <a:t>sobre la posición de la escuela a nivel nacional y </a:t>
            </a:r>
            <a:r>
              <a:rPr lang="es-MX" sz="1300" dirty="0" smtClean="0"/>
              <a:t>local</a:t>
            </a:r>
          </a:p>
          <a:p>
            <a:pPr marL="633413" indent="-171450">
              <a:buFont typeface="Arial" pitchFamily="34" charset="0"/>
              <a:buChar char="•"/>
              <a:tabLst>
                <a:tab pos="95250" algn="l"/>
              </a:tabLst>
            </a:pPr>
            <a:r>
              <a:rPr lang="es-MX" sz="1300" dirty="0"/>
              <a:t>C</a:t>
            </a:r>
            <a:r>
              <a:rPr lang="es-MX" sz="1300" dirty="0" smtClean="0"/>
              <a:t>onsultar </a:t>
            </a:r>
            <a:r>
              <a:rPr lang="es-MX" sz="1300" dirty="0"/>
              <a:t>el progreso de la escuela por materia y por año de </a:t>
            </a:r>
            <a:r>
              <a:rPr lang="es-MX" sz="1300" dirty="0" smtClean="0"/>
              <a:t>instrucción.</a:t>
            </a:r>
            <a:endParaRPr lang="es-MX" sz="1300" dirty="0"/>
          </a:p>
        </p:txBody>
      </p:sp>
    </p:spTree>
    <p:extLst>
      <p:ext uri="{BB962C8B-B14F-4D97-AF65-F5344CB8AC3E}">
        <p14:creationId xmlns:p14="http://schemas.microsoft.com/office/powerpoint/2010/main" val="2222944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274638"/>
            <a:ext cx="6336704" cy="865033"/>
          </a:xfrm>
        </p:spPr>
        <p:txBody>
          <a:bodyPr/>
          <a:lstStyle/>
          <a:p>
            <a:r>
              <a:rPr lang="es-MX" dirty="0" smtClean="0"/>
              <a:t>Ejemplo de </a:t>
            </a:r>
            <a:r>
              <a:rPr lang="es-MX" b="1" dirty="0" smtClean="0"/>
              <a:t>publicación</a:t>
            </a:r>
            <a:r>
              <a:rPr lang="es-MX" dirty="0" smtClean="0"/>
              <a:t> de información  ISSSTE</a:t>
            </a:r>
            <a:endParaRPr lang="es-MX" dirty="0"/>
          </a:p>
        </p:txBody>
      </p:sp>
      <p:sp>
        <p:nvSpPr>
          <p:cNvPr id="7" name="6 Rectángulo"/>
          <p:cNvSpPr/>
          <p:nvPr/>
        </p:nvSpPr>
        <p:spPr>
          <a:xfrm>
            <a:off x="395536" y="2387074"/>
            <a:ext cx="3536096" cy="1077218"/>
          </a:xfrm>
          <a:prstGeom prst="rect">
            <a:avLst/>
          </a:prstGeom>
        </p:spPr>
        <p:txBody>
          <a:bodyPr wrap="none">
            <a:spAutoFit/>
          </a:bodyPr>
          <a:lstStyle/>
          <a:p>
            <a:r>
              <a:rPr lang="es-MX" sz="1600" dirty="0" smtClean="0"/>
              <a:t>Información relacionada a:</a:t>
            </a:r>
          </a:p>
          <a:p>
            <a:pPr marL="285750" indent="-285750">
              <a:buFont typeface="Arial" pitchFamily="34" charset="0"/>
              <a:buChar char="•"/>
            </a:pPr>
            <a:r>
              <a:rPr lang="es-MX" sz="1600" dirty="0" smtClean="0"/>
              <a:t>Padrón de Pensionados y jubilados</a:t>
            </a:r>
          </a:p>
          <a:p>
            <a:pPr marL="285750" indent="-285750">
              <a:buFont typeface="Arial" pitchFamily="34" charset="0"/>
              <a:buChar char="•"/>
            </a:pPr>
            <a:r>
              <a:rPr lang="es-MX" sz="1600" dirty="0" smtClean="0"/>
              <a:t>Padrón de Derechohabientes Activos</a:t>
            </a:r>
          </a:p>
          <a:p>
            <a:pPr marL="285750" indent="-285750">
              <a:buFont typeface="Arial" pitchFamily="34" charset="0"/>
              <a:buChar char="•"/>
            </a:pPr>
            <a:r>
              <a:rPr lang="es-MX" sz="1600" dirty="0" smtClean="0"/>
              <a:t>Tablero de Control de Abasto</a:t>
            </a:r>
            <a:endParaRPr lang="es-MX" sz="1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370278"/>
            <a:ext cx="4587134" cy="257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24876" y="1990054"/>
            <a:ext cx="5382344" cy="369332"/>
          </a:xfrm>
          <a:prstGeom prst="rect">
            <a:avLst/>
          </a:prstGeom>
        </p:spPr>
        <p:txBody>
          <a:bodyPr wrap="square">
            <a:spAutoFit/>
          </a:bodyPr>
          <a:lstStyle/>
          <a:p>
            <a:r>
              <a:rPr lang="es-MX" dirty="0">
                <a:hlinkClick r:id="rId3"/>
              </a:rPr>
              <a:t>http://www.issste.gob.mx/transparenciaproactiva/</a:t>
            </a:r>
            <a:endParaRPr lang="es-MX" dirty="0"/>
          </a:p>
        </p:txBody>
      </p:sp>
    </p:spTree>
    <p:extLst>
      <p:ext uri="{BB962C8B-B14F-4D97-AF65-F5344CB8AC3E}">
        <p14:creationId xmlns:p14="http://schemas.microsoft.com/office/powerpoint/2010/main" val="1471791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76672"/>
            <a:ext cx="6779096" cy="865033"/>
          </a:xfrm>
        </p:spPr>
        <p:txBody>
          <a:bodyPr/>
          <a:lstStyle/>
          <a:p>
            <a:r>
              <a:rPr lang="es-MX" sz="2600" dirty="0" smtClean="0"/>
              <a:t> Beneficios esperados de la </a:t>
            </a:r>
            <a:br>
              <a:rPr lang="es-MX" sz="2600" dirty="0" smtClean="0"/>
            </a:br>
            <a:r>
              <a:rPr lang="es-MX" sz="2600" dirty="0" smtClean="0"/>
              <a:t>Transparencia Proactiva </a:t>
            </a:r>
            <a:endParaRPr lang="es-MX" sz="2600" dirty="0"/>
          </a:p>
        </p:txBody>
      </p:sp>
      <p:sp>
        <p:nvSpPr>
          <p:cNvPr id="3" name="2 CuadroTexto"/>
          <p:cNvSpPr txBox="1"/>
          <p:nvPr/>
        </p:nvSpPr>
        <p:spPr>
          <a:xfrm>
            <a:off x="755576" y="1628800"/>
            <a:ext cx="7632848" cy="5170646"/>
          </a:xfrm>
          <a:prstGeom prst="rect">
            <a:avLst/>
          </a:prstGeom>
          <a:noFill/>
        </p:spPr>
        <p:txBody>
          <a:bodyPr wrap="square" rtlCol="0">
            <a:spAutoFit/>
          </a:bodyPr>
          <a:lstStyle/>
          <a:p>
            <a:pPr marL="342900" indent="-342900">
              <a:spcBef>
                <a:spcPts val="1200"/>
              </a:spcBef>
              <a:buClr>
                <a:schemeClr val="accent4">
                  <a:lumMod val="50000"/>
                </a:schemeClr>
              </a:buClr>
              <a:buFont typeface="Trebuchet MS" pitchFamily="34" charset="0"/>
              <a:buChar char="¤"/>
            </a:pPr>
            <a:endParaRPr lang="es-MX" sz="2000" dirty="0">
              <a:latin typeface="Trebuchet MS" pitchFamily="34" charset="0"/>
            </a:endParaRPr>
          </a:p>
          <a:p>
            <a:pPr marL="342900" indent="-342900">
              <a:spcBef>
                <a:spcPts val="1200"/>
              </a:spcBef>
              <a:buClr>
                <a:schemeClr val="accent4">
                  <a:lumMod val="75000"/>
                </a:schemeClr>
              </a:buClr>
              <a:buFont typeface="Wingdings" pitchFamily="2" charset="2"/>
              <a:buChar char="Ü"/>
            </a:pPr>
            <a:r>
              <a:rPr lang="es-MX" sz="2000" dirty="0" smtClean="0">
                <a:latin typeface="Trebuchet MS" pitchFamily="34" charset="0"/>
              </a:rPr>
              <a:t>Agrega valor a la información.</a:t>
            </a:r>
          </a:p>
          <a:p>
            <a:pPr marL="342900" indent="-342900">
              <a:spcBef>
                <a:spcPts val="1200"/>
              </a:spcBef>
              <a:buClr>
                <a:schemeClr val="accent4">
                  <a:lumMod val="75000"/>
                </a:schemeClr>
              </a:buClr>
              <a:buFont typeface="Wingdings" pitchFamily="2" charset="2"/>
              <a:buChar char="Ü"/>
            </a:pPr>
            <a:r>
              <a:rPr lang="es-MX" sz="2000" dirty="0" smtClean="0">
                <a:latin typeface="Trebuchet MS" pitchFamily="34" charset="0"/>
              </a:rPr>
              <a:t>Eleva la </a:t>
            </a:r>
            <a:r>
              <a:rPr lang="es-MX" sz="2000" dirty="0">
                <a:latin typeface="Trebuchet MS" pitchFamily="34" charset="0"/>
              </a:rPr>
              <a:t>calidad de </a:t>
            </a:r>
            <a:r>
              <a:rPr lang="es-MX" sz="2000" dirty="0" smtClean="0">
                <a:latin typeface="Trebuchet MS" pitchFamily="34" charset="0"/>
              </a:rPr>
              <a:t>información pública.</a:t>
            </a:r>
            <a:endParaRPr lang="es-MX" sz="2000" dirty="0">
              <a:latin typeface="Trebuchet MS" pitchFamily="34" charset="0"/>
            </a:endParaRPr>
          </a:p>
          <a:p>
            <a:pPr marL="342900" indent="-342900">
              <a:spcBef>
                <a:spcPts val="1200"/>
              </a:spcBef>
              <a:buClr>
                <a:schemeClr val="accent4">
                  <a:lumMod val="75000"/>
                </a:schemeClr>
              </a:buClr>
              <a:buFont typeface="Wingdings" pitchFamily="2" charset="2"/>
              <a:buChar char="Ü"/>
            </a:pPr>
            <a:r>
              <a:rPr lang="es-MX" sz="2000" dirty="0" smtClean="0">
                <a:latin typeface="Trebuchet MS" pitchFamily="34" charset="0"/>
              </a:rPr>
              <a:t>Mejora los procesos de planeación al mejorar la calidad de la información.</a:t>
            </a:r>
          </a:p>
          <a:p>
            <a:pPr marL="342900" indent="-342900">
              <a:spcBef>
                <a:spcPts val="1200"/>
              </a:spcBef>
              <a:buClr>
                <a:schemeClr val="accent4">
                  <a:lumMod val="75000"/>
                </a:schemeClr>
              </a:buClr>
              <a:buFont typeface="Wingdings" pitchFamily="2" charset="2"/>
              <a:buChar char="Ü"/>
            </a:pPr>
            <a:r>
              <a:rPr lang="es-MX" sz="2000" dirty="0" smtClean="0">
                <a:latin typeface="Trebuchet MS" pitchFamily="34" charset="0"/>
              </a:rPr>
              <a:t>Mejora los resultados al mejorar la planeación</a:t>
            </a:r>
          </a:p>
          <a:p>
            <a:pPr marL="342900" indent="-342900">
              <a:spcBef>
                <a:spcPts val="1200"/>
              </a:spcBef>
              <a:buClr>
                <a:schemeClr val="accent4">
                  <a:lumMod val="75000"/>
                </a:schemeClr>
              </a:buClr>
              <a:buFont typeface="Wingdings" pitchFamily="2" charset="2"/>
              <a:buChar char="Ü"/>
            </a:pPr>
            <a:r>
              <a:rPr lang="es-MX" sz="2000" dirty="0" smtClean="0">
                <a:latin typeface="Trebuchet MS" pitchFamily="34" charset="0"/>
              </a:rPr>
              <a:t>Reduce los reportes.</a:t>
            </a:r>
          </a:p>
          <a:p>
            <a:pPr marL="342900" indent="-342900">
              <a:spcBef>
                <a:spcPts val="1200"/>
              </a:spcBef>
              <a:buClr>
                <a:schemeClr val="accent4">
                  <a:lumMod val="75000"/>
                </a:schemeClr>
              </a:buClr>
              <a:buFont typeface="Wingdings" pitchFamily="2" charset="2"/>
              <a:buChar char="Ü"/>
            </a:pPr>
            <a:r>
              <a:rPr lang="es-MX" sz="2000" dirty="0" smtClean="0">
                <a:latin typeface="Trebuchet MS" pitchFamily="34" charset="0"/>
              </a:rPr>
              <a:t>Eleva la rendición de cuentas.</a:t>
            </a:r>
          </a:p>
          <a:p>
            <a:pPr marL="342900" indent="-342900">
              <a:spcBef>
                <a:spcPts val="1200"/>
              </a:spcBef>
              <a:buClr>
                <a:schemeClr val="accent4">
                  <a:lumMod val="75000"/>
                </a:schemeClr>
              </a:buClr>
              <a:buFont typeface="Wingdings" pitchFamily="2" charset="2"/>
              <a:buChar char="Ü"/>
            </a:pPr>
            <a:r>
              <a:rPr lang="es-MX" sz="2000" dirty="0" smtClean="0">
                <a:latin typeface="Trebuchet MS" pitchFamily="34" charset="0"/>
              </a:rPr>
              <a:t>Eleva </a:t>
            </a:r>
            <a:r>
              <a:rPr lang="es-MX" sz="2000" dirty="0">
                <a:latin typeface="Trebuchet MS" pitchFamily="34" charset="0"/>
              </a:rPr>
              <a:t>el reconocimiento de los servidores públicos </a:t>
            </a:r>
            <a:r>
              <a:rPr lang="es-MX" sz="2000" dirty="0" smtClean="0">
                <a:latin typeface="Trebuchet MS" pitchFamily="34" charset="0"/>
              </a:rPr>
              <a:t>proactivos.</a:t>
            </a:r>
          </a:p>
          <a:p>
            <a:pPr marL="342900" indent="-342900">
              <a:spcBef>
                <a:spcPts val="1200"/>
              </a:spcBef>
              <a:buClr>
                <a:schemeClr val="accent4">
                  <a:lumMod val="75000"/>
                </a:schemeClr>
              </a:buClr>
              <a:buFont typeface="Wingdings" pitchFamily="2" charset="2"/>
              <a:buChar char="Ü"/>
            </a:pPr>
            <a:r>
              <a:rPr lang="es-MX" sz="2000" dirty="0" smtClean="0">
                <a:latin typeface="Trebuchet MS" pitchFamily="34" charset="0"/>
              </a:rPr>
              <a:t>Promueve la participación de la Sociedad Civil.</a:t>
            </a:r>
            <a:endParaRPr lang="es-MX" sz="2000" dirty="0">
              <a:latin typeface="Trebuchet MS" pitchFamily="34" charset="0"/>
            </a:endParaRPr>
          </a:p>
          <a:p>
            <a:pPr>
              <a:spcBef>
                <a:spcPts val="1200"/>
              </a:spcBef>
            </a:pPr>
            <a:endParaRPr lang="es-MX" sz="2000" dirty="0" smtClean="0">
              <a:latin typeface="Trebuchet MS" pitchFamily="34" charset="0"/>
            </a:endParaRPr>
          </a:p>
          <a:p>
            <a:endParaRPr lang="es-MX" sz="2000" dirty="0">
              <a:latin typeface="Trebuchet MS" pitchFamily="34" charset="0"/>
            </a:endParaRPr>
          </a:p>
        </p:txBody>
      </p:sp>
    </p:spTree>
    <p:extLst>
      <p:ext uri="{BB962C8B-B14F-4D97-AF65-F5344CB8AC3E}">
        <p14:creationId xmlns:p14="http://schemas.microsoft.com/office/powerpoint/2010/main" val="1526755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Título"/>
          <p:cNvSpPr>
            <a:spLocks noGrp="1"/>
          </p:cNvSpPr>
          <p:nvPr>
            <p:ph type="title"/>
          </p:nvPr>
        </p:nvSpPr>
        <p:spPr/>
        <p:txBody>
          <a:bodyPr/>
          <a:lstStyle/>
          <a:p>
            <a:r>
              <a:rPr lang="es-MX" b="1" dirty="0" smtClean="0"/>
              <a:t>Alianza para el Gobierno Abierto</a:t>
            </a:r>
            <a:endParaRPr lang="es-MX" b="1" dirty="0"/>
          </a:p>
        </p:txBody>
      </p:sp>
      <p:sp>
        <p:nvSpPr>
          <p:cNvPr id="2" name="1 Marcador de contenido"/>
          <p:cNvSpPr>
            <a:spLocks noGrp="1"/>
          </p:cNvSpPr>
          <p:nvPr>
            <p:ph idx="4294967295"/>
          </p:nvPr>
        </p:nvSpPr>
        <p:spPr>
          <a:xfrm>
            <a:off x="457200" y="1600200"/>
            <a:ext cx="8229600" cy="4525963"/>
          </a:xfrm>
        </p:spPr>
        <p:txBody>
          <a:bodyPr>
            <a:normAutofit/>
          </a:bodyPr>
          <a:lstStyle/>
          <a:p>
            <a:pPr marL="0" indent="0" algn="just">
              <a:buNone/>
            </a:pPr>
            <a:r>
              <a:rPr lang="es-MX" sz="2000" dirty="0" smtClean="0">
                <a:latin typeface="Trebuchet MS" pitchFamily="34" charset="0"/>
              </a:rPr>
              <a:t>Iniciativa </a:t>
            </a:r>
            <a:r>
              <a:rPr lang="es-MX" sz="2000" dirty="0">
                <a:latin typeface="Trebuchet MS" pitchFamily="34" charset="0"/>
              </a:rPr>
              <a:t>multilateral dirigida a propiciar compromisos </a:t>
            </a:r>
            <a:r>
              <a:rPr lang="es-MX" sz="2000" dirty="0" smtClean="0">
                <a:latin typeface="Trebuchet MS" pitchFamily="34" charset="0"/>
              </a:rPr>
              <a:t>concretos,</a:t>
            </a:r>
            <a:r>
              <a:rPr lang="es-MX" sz="2000" dirty="0">
                <a:latin typeface="Trebuchet MS" pitchFamily="34" charset="0"/>
              </a:rPr>
              <a:t> </a:t>
            </a:r>
            <a:r>
              <a:rPr lang="es-MX" sz="2000" dirty="0" smtClean="0">
                <a:latin typeface="Trebuchet MS" pitchFamily="34" charset="0"/>
              </a:rPr>
              <a:t>fue </a:t>
            </a:r>
            <a:r>
              <a:rPr lang="es-MX" sz="2000" dirty="0">
                <a:latin typeface="Trebuchet MS" pitchFamily="34" charset="0"/>
              </a:rPr>
              <a:t>formalmente lanzada en septiembre de 2011, cuando los gobiernos miembros del Comité Directivo suscribieron la Declaración para el Gobierno </a:t>
            </a:r>
            <a:r>
              <a:rPr lang="es-MX" sz="2000" dirty="0" smtClean="0">
                <a:latin typeface="Trebuchet MS" pitchFamily="34" charset="0"/>
              </a:rPr>
              <a:t>Abierto </a:t>
            </a:r>
            <a:r>
              <a:rPr lang="es-MX" sz="2000" dirty="0">
                <a:latin typeface="Trebuchet MS" pitchFamily="34" charset="0"/>
              </a:rPr>
              <a:t>y cada uno de los nueve países anunció </a:t>
            </a:r>
            <a:r>
              <a:rPr lang="es-MX" sz="2000" dirty="0" smtClean="0">
                <a:latin typeface="Trebuchet MS" pitchFamily="34" charset="0"/>
              </a:rPr>
              <a:t>su Plan de Acción. </a:t>
            </a:r>
          </a:p>
          <a:p>
            <a:endParaRPr lang="es-MX" sz="2000" b="1" dirty="0">
              <a:latin typeface="Trebuchet MS" pitchFamily="34" charset="0"/>
            </a:endParaRPr>
          </a:p>
          <a:p>
            <a:endParaRPr lang="es-MX" sz="2000" b="1" dirty="0" smtClean="0">
              <a:latin typeface="Trebuchet MS" pitchFamily="34" charset="0"/>
            </a:endParaRPr>
          </a:p>
          <a:p>
            <a:endParaRPr lang="es-MX" sz="2000" b="1" dirty="0" smtClean="0">
              <a:latin typeface="Trebuchet MS"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358310952"/>
              </p:ext>
            </p:extLst>
          </p:nvPr>
        </p:nvGraphicFramePr>
        <p:xfrm>
          <a:off x="802436" y="4132185"/>
          <a:ext cx="7488828" cy="792088"/>
        </p:xfrm>
        <a:graphic>
          <a:graphicData uri="http://schemas.openxmlformats.org/drawingml/2006/table">
            <a:tbl>
              <a:tblPr firstRow="1" bandRow="1">
                <a:tableStyleId>{5C22544A-7EE6-4342-B048-85BDC9FD1C3A}</a:tableStyleId>
              </a:tblPr>
              <a:tblGrid>
                <a:gridCol w="832092"/>
                <a:gridCol w="832092"/>
                <a:gridCol w="832092"/>
                <a:gridCol w="832092"/>
                <a:gridCol w="832092"/>
                <a:gridCol w="832092"/>
                <a:gridCol w="832092"/>
                <a:gridCol w="832092"/>
                <a:gridCol w="832092"/>
              </a:tblGrid>
              <a:tr h="792088">
                <a:tc>
                  <a:txBody>
                    <a:bodyPr/>
                    <a:lstStyle/>
                    <a:p>
                      <a:pPr algn="ctr"/>
                      <a:endParaRPr lang="es-MX" dirty="0"/>
                    </a:p>
                  </a:txBody>
                  <a:tcPr>
                    <a:noFill/>
                  </a:tcPr>
                </a:tc>
                <a:tc>
                  <a:txBody>
                    <a:bodyPr/>
                    <a:lstStyle/>
                    <a:p>
                      <a:pPr algn="ctr"/>
                      <a:endParaRPr lang="es-MX" dirty="0"/>
                    </a:p>
                  </a:txBody>
                  <a:tcPr>
                    <a:noFill/>
                  </a:tcPr>
                </a:tc>
                <a:tc>
                  <a:txBody>
                    <a:bodyPr/>
                    <a:lstStyle/>
                    <a:p>
                      <a:pPr algn="ctr"/>
                      <a:endParaRPr lang="es-MX" dirty="0"/>
                    </a:p>
                  </a:txBody>
                  <a:tcPr>
                    <a:noFill/>
                  </a:tcPr>
                </a:tc>
                <a:tc>
                  <a:txBody>
                    <a:bodyPr/>
                    <a:lstStyle/>
                    <a:p>
                      <a:pPr algn="ctr"/>
                      <a:endParaRPr lang="es-MX" dirty="0"/>
                    </a:p>
                  </a:txBody>
                  <a:tcPr>
                    <a:noFill/>
                  </a:tcPr>
                </a:tc>
                <a:tc>
                  <a:txBody>
                    <a:bodyPr/>
                    <a:lstStyle/>
                    <a:p>
                      <a:pPr algn="ctr"/>
                      <a:endParaRPr lang="es-MX" dirty="0"/>
                    </a:p>
                  </a:txBody>
                  <a:tcPr>
                    <a:noFill/>
                  </a:tcPr>
                </a:tc>
                <a:tc>
                  <a:txBody>
                    <a:bodyPr/>
                    <a:lstStyle/>
                    <a:p>
                      <a:pPr algn="ctr"/>
                      <a:endParaRPr lang="es-MX" dirty="0"/>
                    </a:p>
                  </a:txBody>
                  <a:tcPr>
                    <a:noFill/>
                  </a:tcPr>
                </a:tc>
                <a:tc>
                  <a:txBody>
                    <a:bodyPr/>
                    <a:lstStyle/>
                    <a:p>
                      <a:pPr algn="ctr"/>
                      <a:endParaRPr lang="es-MX" dirty="0"/>
                    </a:p>
                  </a:txBody>
                  <a:tcPr>
                    <a:noFill/>
                  </a:tcPr>
                </a:tc>
                <a:tc>
                  <a:txBody>
                    <a:bodyPr/>
                    <a:lstStyle/>
                    <a:p>
                      <a:pPr algn="ctr"/>
                      <a:endParaRPr lang="es-MX" dirty="0"/>
                    </a:p>
                  </a:txBody>
                  <a:tcPr>
                    <a:noFill/>
                  </a:tcPr>
                </a:tc>
                <a:tc>
                  <a:txBody>
                    <a:bodyPr/>
                    <a:lstStyle/>
                    <a:p>
                      <a:pPr algn="ctr"/>
                      <a:endParaRPr lang="es-MX" dirty="0"/>
                    </a:p>
                  </a:txBody>
                  <a:tcPr>
                    <a:noFill/>
                  </a:tcPr>
                </a:tc>
              </a:tr>
            </a:tbl>
          </a:graphicData>
        </a:graphic>
      </p:graphicFrame>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4597" y="5157192"/>
            <a:ext cx="86409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5589240"/>
            <a:ext cx="792088"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4021" y="3574153"/>
            <a:ext cx="88647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6308" y="3212976"/>
            <a:ext cx="769708"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4365103"/>
            <a:ext cx="864096" cy="64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2509" y="4365104"/>
            <a:ext cx="792088" cy="64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8064" y="3545440"/>
            <a:ext cx="864096" cy="64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6016" y="5589240"/>
            <a:ext cx="792087"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24128" y="5087650"/>
            <a:ext cx="864097" cy="64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23867" y="6274111"/>
            <a:ext cx="6768752" cy="677108"/>
          </a:xfrm>
          <a:prstGeom prst="rect">
            <a:avLst/>
          </a:prstGeom>
          <a:noFill/>
        </p:spPr>
        <p:txBody>
          <a:bodyPr wrap="square" rtlCol="0">
            <a:spAutoFit/>
          </a:bodyPr>
          <a:lstStyle/>
          <a:p>
            <a:r>
              <a:rPr lang="es-MX" sz="1200" dirty="0" smtClean="0">
                <a:latin typeface="Trebuchet MS" pitchFamily="34" charset="0"/>
              </a:rPr>
              <a:t>Referencias: </a:t>
            </a:r>
          </a:p>
          <a:p>
            <a:r>
              <a:rPr lang="es-MX" sz="1200" dirty="0" smtClean="0">
                <a:latin typeface="Trebuchet MS" pitchFamily="34" charset="0"/>
                <a:hlinkClick r:id="rId12"/>
              </a:rPr>
              <a:t>http</a:t>
            </a:r>
            <a:r>
              <a:rPr lang="es-MX" sz="1200" dirty="0">
                <a:latin typeface="Trebuchet MS" pitchFamily="34" charset="0"/>
                <a:hlinkClick r:id="rId12"/>
              </a:rPr>
              <a:t>://</a:t>
            </a:r>
            <a:r>
              <a:rPr lang="es-MX" sz="1200" dirty="0" smtClean="0">
                <a:latin typeface="Trebuchet MS" pitchFamily="34" charset="0"/>
                <a:hlinkClick r:id="rId12"/>
              </a:rPr>
              <a:t>www.opengovpartnership.org/</a:t>
            </a:r>
            <a:r>
              <a:rPr lang="es-MX" sz="1200" dirty="0">
                <a:latin typeface="Trebuchet MS" pitchFamily="34" charset="0"/>
              </a:rPr>
              <a:t> </a:t>
            </a:r>
            <a:r>
              <a:rPr lang="es-MX" sz="1200" dirty="0" smtClean="0">
                <a:latin typeface="Trebuchet MS" pitchFamily="34" charset="0"/>
              </a:rPr>
              <a:t>       </a:t>
            </a:r>
            <a:r>
              <a:rPr lang="es-MX" sz="1200" b="1" dirty="0" smtClean="0">
                <a:latin typeface="Trebuchet MS" pitchFamily="34" charset="0"/>
                <a:hlinkClick r:id="rId13"/>
              </a:rPr>
              <a:t>http</a:t>
            </a:r>
            <a:r>
              <a:rPr lang="es-MX" sz="1200" b="1" dirty="0">
                <a:latin typeface="Trebuchet MS" pitchFamily="34" charset="0"/>
                <a:hlinkClick r:id="rId13"/>
              </a:rPr>
              <a:t>://</a:t>
            </a:r>
            <a:r>
              <a:rPr lang="es-MX" sz="1200" b="1" dirty="0" smtClean="0">
                <a:latin typeface="Trebuchet MS" pitchFamily="34" charset="0"/>
                <a:hlinkClick r:id="rId13"/>
              </a:rPr>
              <a:t>aga.org.mx</a:t>
            </a:r>
            <a:endParaRPr lang="es-MX" sz="1200" b="1" dirty="0" smtClean="0">
              <a:latin typeface="Trebuchet MS" pitchFamily="34" charset="0"/>
            </a:endParaRPr>
          </a:p>
          <a:p>
            <a:endParaRPr lang="es-MX" sz="1400" dirty="0" smtClean="0">
              <a:latin typeface="Trebuchet MS" pitchFamily="34" charset="0"/>
            </a:endParaRPr>
          </a:p>
        </p:txBody>
      </p:sp>
    </p:spTree>
    <p:extLst>
      <p:ext uri="{BB962C8B-B14F-4D97-AF65-F5344CB8AC3E}">
        <p14:creationId xmlns:p14="http://schemas.microsoft.com/office/powerpoint/2010/main" val="4111391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r>
              <a:rPr lang="es-MX" b="1" dirty="0" smtClean="0"/>
              <a:t>Casos de éxito en </a:t>
            </a:r>
            <a:r>
              <a:rPr lang="es-MX" b="1" dirty="0"/>
              <a:t>el mundo</a:t>
            </a:r>
          </a:p>
        </p:txBody>
      </p:sp>
      <p:sp>
        <p:nvSpPr>
          <p:cNvPr id="3" name="2 Marcador de contenido"/>
          <p:cNvSpPr>
            <a:spLocks noGrp="1"/>
          </p:cNvSpPr>
          <p:nvPr>
            <p:ph idx="4294967295"/>
          </p:nvPr>
        </p:nvSpPr>
        <p:spPr>
          <a:xfrm>
            <a:off x="1808920" y="1600200"/>
            <a:ext cx="7115175" cy="4997450"/>
          </a:xfrm>
        </p:spPr>
        <p:txBody>
          <a:bodyPr>
            <a:noAutofit/>
          </a:bodyPr>
          <a:lstStyle/>
          <a:p>
            <a:pPr marL="0" indent="0">
              <a:buNone/>
            </a:pPr>
            <a:endParaRPr lang="es-MX" sz="2600" dirty="0" smtClean="0">
              <a:latin typeface="Trebuchet MS" pitchFamily="34" charset="0"/>
            </a:endParaRPr>
          </a:p>
          <a:p>
            <a:pPr marL="0" indent="0">
              <a:buNone/>
            </a:pPr>
            <a:endParaRPr lang="es-MX" sz="2600" dirty="0" smtClean="0">
              <a:latin typeface="Trebuchet MS" pitchFamily="34" charset="0"/>
            </a:endParaRPr>
          </a:p>
          <a:p>
            <a:pPr marL="400050" lvl="1" indent="0" algn="just">
              <a:buNone/>
            </a:pPr>
            <a:endParaRPr lang="es-MX" sz="2600" i="1" dirty="0" smtClean="0">
              <a:latin typeface="Trebuchet MS" pitchFamily="34" charset="0"/>
            </a:endParaRPr>
          </a:p>
          <a:p>
            <a:pPr marL="0" indent="0">
              <a:buNone/>
            </a:pPr>
            <a:endParaRPr lang="es-MX" sz="2600" dirty="0" smtClean="0">
              <a:latin typeface="Trebuchet MS" pitchFamily="34" charset="0"/>
            </a:endParaRPr>
          </a:p>
          <a:p>
            <a:pPr marL="0" indent="0">
              <a:buNone/>
            </a:pPr>
            <a:endParaRPr lang="es-MX" sz="2600" dirty="0" smtClean="0">
              <a:latin typeface="Trebuchet MS" pitchFamily="34" charset="0"/>
            </a:endParaRPr>
          </a:p>
        </p:txBody>
      </p:sp>
      <p:sp>
        <p:nvSpPr>
          <p:cNvPr id="8" name="7 Forma libre"/>
          <p:cNvSpPr/>
          <p:nvPr/>
        </p:nvSpPr>
        <p:spPr>
          <a:xfrm>
            <a:off x="395536" y="1484784"/>
            <a:ext cx="1487977" cy="1404000"/>
          </a:xfrm>
          <a:custGeom>
            <a:avLst/>
            <a:gdLst>
              <a:gd name="connsiteX0" fmla="*/ 0 w 1487977"/>
              <a:gd name="connsiteY0" fmla="*/ 0 h 595191"/>
              <a:gd name="connsiteX1" fmla="*/ 1487977 w 1487977"/>
              <a:gd name="connsiteY1" fmla="*/ 0 h 595191"/>
              <a:gd name="connsiteX2" fmla="*/ 1487977 w 1487977"/>
              <a:gd name="connsiteY2" fmla="*/ 595191 h 595191"/>
              <a:gd name="connsiteX3" fmla="*/ 0 w 1487977"/>
              <a:gd name="connsiteY3" fmla="*/ 595191 h 595191"/>
              <a:gd name="connsiteX4" fmla="*/ 0 w 1487977"/>
              <a:gd name="connsiteY4" fmla="*/ 0 h 595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77" h="595191">
                <a:moveTo>
                  <a:pt x="0" y="0"/>
                </a:moveTo>
                <a:lnTo>
                  <a:pt x="1487977" y="0"/>
                </a:lnTo>
                <a:lnTo>
                  <a:pt x="1487977" y="595191"/>
                </a:lnTo>
                <a:lnTo>
                  <a:pt x="0" y="595191"/>
                </a:lnTo>
                <a:lnTo>
                  <a:pt x="0" y="0"/>
                </a:lnTo>
                <a:close/>
              </a:path>
            </a:pathLst>
          </a:cu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kern="1200" dirty="0" smtClean="0"/>
              <a:t>Caso Haití: </a:t>
            </a:r>
            <a:endParaRPr lang="es-MX" sz="1600" kern="1200" dirty="0"/>
          </a:p>
        </p:txBody>
      </p:sp>
      <p:sp>
        <p:nvSpPr>
          <p:cNvPr id="9" name="8 Forma libre"/>
          <p:cNvSpPr/>
          <p:nvPr/>
        </p:nvSpPr>
        <p:spPr>
          <a:xfrm>
            <a:off x="395536" y="2996952"/>
            <a:ext cx="1487977" cy="2898720"/>
          </a:xfrm>
          <a:custGeom>
            <a:avLst/>
            <a:gdLst>
              <a:gd name="connsiteX0" fmla="*/ 0 w 1487977"/>
              <a:gd name="connsiteY0" fmla="*/ 0 h 2898720"/>
              <a:gd name="connsiteX1" fmla="*/ 1487977 w 1487977"/>
              <a:gd name="connsiteY1" fmla="*/ 0 h 2898720"/>
              <a:gd name="connsiteX2" fmla="*/ 1487977 w 1487977"/>
              <a:gd name="connsiteY2" fmla="*/ 2898720 h 2898720"/>
              <a:gd name="connsiteX3" fmla="*/ 0 w 1487977"/>
              <a:gd name="connsiteY3" fmla="*/ 2898720 h 2898720"/>
              <a:gd name="connsiteX4" fmla="*/ 0 w 1487977"/>
              <a:gd name="connsiteY4" fmla="*/ 0 h 289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77" h="2898720">
                <a:moveTo>
                  <a:pt x="0" y="0"/>
                </a:moveTo>
                <a:lnTo>
                  <a:pt x="1487977" y="0"/>
                </a:lnTo>
                <a:lnTo>
                  <a:pt x="1487977" y="2898720"/>
                </a:lnTo>
                <a:lnTo>
                  <a:pt x="0" y="2898720"/>
                </a:lnTo>
                <a:lnTo>
                  <a:pt x="0" y="0"/>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Estados Unidos libera las ortofotos de Haití después del terremoto y rápidamente se construyo un sistema cartográfico</a:t>
            </a:r>
          </a:p>
        </p:txBody>
      </p:sp>
      <p:sp>
        <p:nvSpPr>
          <p:cNvPr id="10" name="9 Forma libre"/>
          <p:cNvSpPr/>
          <p:nvPr/>
        </p:nvSpPr>
        <p:spPr>
          <a:xfrm>
            <a:off x="2091831" y="1484784"/>
            <a:ext cx="1487977" cy="1404000"/>
          </a:xfrm>
          <a:custGeom>
            <a:avLst/>
            <a:gdLst>
              <a:gd name="connsiteX0" fmla="*/ 0 w 1487977"/>
              <a:gd name="connsiteY0" fmla="*/ 0 h 595191"/>
              <a:gd name="connsiteX1" fmla="*/ 1487977 w 1487977"/>
              <a:gd name="connsiteY1" fmla="*/ 0 h 595191"/>
              <a:gd name="connsiteX2" fmla="*/ 1487977 w 1487977"/>
              <a:gd name="connsiteY2" fmla="*/ 595191 h 595191"/>
              <a:gd name="connsiteX3" fmla="*/ 0 w 1487977"/>
              <a:gd name="connsiteY3" fmla="*/ 595191 h 595191"/>
              <a:gd name="connsiteX4" fmla="*/ 0 w 1487977"/>
              <a:gd name="connsiteY4" fmla="*/ 0 h 595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77" h="595191">
                <a:moveTo>
                  <a:pt x="0" y="0"/>
                </a:moveTo>
                <a:lnTo>
                  <a:pt x="1487977" y="0"/>
                </a:lnTo>
                <a:lnTo>
                  <a:pt x="1487977" y="595191"/>
                </a:lnTo>
                <a:lnTo>
                  <a:pt x="0" y="595191"/>
                </a:lnTo>
                <a:lnTo>
                  <a:pt x="0" y="0"/>
                </a:lnTo>
                <a:close/>
              </a:path>
            </a:pathLst>
          </a:cu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kern="1200" dirty="0" smtClean="0"/>
              <a:t>Datos abiertos en sistemas de transporte: </a:t>
            </a:r>
          </a:p>
        </p:txBody>
      </p:sp>
      <p:sp>
        <p:nvSpPr>
          <p:cNvPr id="11" name="10 Forma libre"/>
          <p:cNvSpPr/>
          <p:nvPr/>
        </p:nvSpPr>
        <p:spPr>
          <a:xfrm>
            <a:off x="2091831" y="2996952"/>
            <a:ext cx="1487977" cy="2898720"/>
          </a:xfrm>
          <a:custGeom>
            <a:avLst/>
            <a:gdLst>
              <a:gd name="connsiteX0" fmla="*/ 0 w 1487977"/>
              <a:gd name="connsiteY0" fmla="*/ 0 h 2898720"/>
              <a:gd name="connsiteX1" fmla="*/ 1487977 w 1487977"/>
              <a:gd name="connsiteY1" fmla="*/ 0 h 2898720"/>
              <a:gd name="connsiteX2" fmla="*/ 1487977 w 1487977"/>
              <a:gd name="connsiteY2" fmla="*/ 2898720 h 2898720"/>
              <a:gd name="connsiteX3" fmla="*/ 0 w 1487977"/>
              <a:gd name="connsiteY3" fmla="*/ 2898720 h 2898720"/>
              <a:gd name="connsiteX4" fmla="*/ 0 w 1487977"/>
              <a:gd name="connsiteY4" fmla="*/ 0 h 289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77" h="2898720">
                <a:moveTo>
                  <a:pt x="0" y="0"/>
                </a:moveTo>
                <a:lnTo>
                  <a:pt x="1487977" y="0"/>
                </a:lnTo>
                <a:lnTo>
                  <a:pt x="1487977" y="2898720"/>
                </a:lnTo>
                <a:lnTo>
                  <a:pt x="0" y="2898720"/>
                </a:lnTo>
                <a:lnTo>
                  <a:pt x="0" y="0"/>
                </a:lnTo>
                <a:close/>
              </a:path>
            </a:pathLst>
          </a:cu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La administración libera esa información y rápidamente se generan aplicaciones, pantallas etc. (</a:t>
            </a:r>
            <a:r>
              <a:rPr lang="es-ES" sz="1600" kern="1200" dirty="0" smtClean="0">
                <a:hlinkClick r:id="rId3"/>
              </a:rPr>
              <a:t>http://vimeo.com/13764646</a:t>
            </a:r>
            <a:r>
              <a:rPr lang="es-ES" sz="1600" kern="1200" dirty="0" smtClean="0"/>
              <a:t>) </a:t>
            </a:r>
          </a:p>
        </p:txBody>
      </p:sp>
      <p:sp>
        <p:nvSpPr>
          <p:cNvPr id="12" name="11 Forma libre"/>
          <p:cNvSpPr/>
          <p:nvPr/>
        </p:nvSpPr>
        <p:spPr>
          <a:xfrm>
            <a:off x="3788126" y="1484784"/>
            <a:ext cx="1487977" cy="1404000"/>
          </a:xfrm>
          <a:custGeom>
            <a:avLst/>
            <a:gdLst>
              <a:gd name="connsiteX0" fmla="*/ 0 w 1487977"/>
              <a:gd name="connsiteY0" fmla="*/ 0 h 595191"/>
              <a:gd name="connsiteX1" fmla="*/ 1487977 w 1487977"/>
              <a:gd name="connsiteY1" fmla="*/ 0 h 595191"/>
              <a:gd name="connsiteX2" fmla="*/ 1487977 w 1487977"/>
              <a:gd name="connsiteY2" fmla="*/ 595191 h 595191"/>
              <a:gd name="connsiteX3" fmla="*/ 0 w 1487977"/>
              <a:gd name="connsiteY3" fmla="*/ 595191 h 595191"/>
              <a:gd name="connsiteX4" fmla="*/ 0 w 1487977"/>
              <a:gd name="connsiteY4" fmla="*/ 0 h 595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77" h="595191">
                <a:moveTo>
                  <a:pt x="0" y="0"/>
                </a:moveTo>
                <a:lnTo>
                  <a:pt x="1487977" y="0"/>
                </a:lnTo>
                <a:lnTo>
                  <a:pt x="1487977" y="595191"/>
                </a:lnTo>
                <a:lnTo>
                  <a:pt x="0" y="595191"/>
                </a:lnTo>
                <a:lnTo>
                  <a:pt x="0" y="0"/>
                </a:lnTo>
                <a:close/>
              </a:path>
            </a:pathLst>
          </a:custGeom>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kern="1200" dirty="0" smtClean="0"/>
              <a:t>La liberación de la información de Fronteras en USA,</a:t>
            </a:r>
          </a:p>
        </p:txBody>
      </p:sp>
      <p:sp>
        <p:nvSpPr>
          <p:cNvPr id="13" name="12 Forma libre"/>
          <p:cNvSpPr/>
          <p:nvPr/>
        </p:nvSpPr>
        <p:spPr>
          <a:xfrm>
            <a:off x="3788126" y="2996952"/>
            <a:ext cx="1487977" cy="2898720"/>
          </a:xfrm>
          <a:custGeom>
            <a:avLst/>
            <a:gdLst>
              <a:gd name="connsiteX0" fmla="*/ 0 w 1487977"/>
              <a:gd name="connsiteY0" fmla="*/ 0 h 2898720"/>
              <a:gd name="connsiteX1" fmla="*/ 1487977 w 1487977"/>
              <a:gd name="connsiteY1" fmla="*/ 0 h 2898720"/>
              <a:gd name="connsiteX2" fmla="*/ 1487977 w 1487977"/>
              <a:gd name="connsiteY2" fmla="*/ 2898720 h 2898720"/>
              <a:gd name="connsiteX3" fmla="*/ 0 w 1487977"/>
              <a:gd name="connsiteY3" fmla="*/ 2898720 h 2898720"/>
              <a:gd name="connsiteX4" fmla="*/ 0 w 1487977"/>
              <a:gd name="connsiteY4" fmla="*/ 0 h 289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77" h="2898720">
                <a:moveTo>
                  <a:pt x="0" y="0"/>
                </a:moveTo>
                <a:lnTo>
                  <a:pt x="1487977" y="0"/>
                </a:lnTo>
                <a:lnTo>
                  <a:pt x="1487977" y="2898720"/>
                </a:lnTo>
                <a:lnTo>
                  <a:pt x="0" y="2898720"/>
                </a:lnTo>
                <a:lnTo>
                  <a:pt x="0" y="0"/>
                </a:lnTo>
                <a:close/>
              </a:path>
            </a:pathLst>
          </a:cu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Rápidamente trajo aplicaciones para medir los tiempos y las horas optimas para cruzar las fronteras entre USA y México.</a:t>
            </a:r>
          </a:p>
        </p:txBody>
      </p:sp>
      <p:sp>
        <p:nvSpPr>
          <p:cNvPr id="14" name="13 Forma libre"/>
          <p:cNvSpPr/>
          <p:nvPr/>
        </p:nvSpPr>
        <p:spPr>
          <a:xfrm>
            <a:off x="5484420" y="1484784"/>
            <a:ext cx="1487977" cy="1404000"/>
          </a:xfrm>
          <a:custGeom>
            <a:avLst/>
            <a:gdLst>
              <a:gd name="connsiteX0" fmla="*/ 0 w 1487977"/>
              <a:gd name="connsiteY0" fmla="*/ 0 h 595191"/>
              <a:gd name="connsiteX1" fmla="*/ 1487977 w 1487977"/>
              <a:gd name="connsiteY1" fmla="*/ 0 h 595191"/>
              <a:gd name="connsiteX2" fmla="*/ 1487977 w 1487977"/>
              <a:gd name="connsiteY2" fmla="*/ 595191 h 595191"/>
              <a:gd name="connsiteX3" fmla="*/ 0 w 1487977"/>
              <a:gd name="connsiteY3" fmla="*/ 595191 h 595191"/>
              <a:gd name="connsiteX4" fmla="*/ 0 w 1487977"/>
              <a:gd name="connsiteY4" fmla="*/ 0 h 595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77" h="595191">
                <a:moveTo>
                  <a:pt x="0" y="0"/>
                </a:moveTo>
                <a:lnTo>
                  <a:pt x="1487977" y="0"/>
                </a:lnTo>
                <a:lnTo>
                  <a:pt x="1487977" y="595191"/>
                </a:lnTo>
                <a:lnTo>
                  <a:pt x="0" y="595191"/>
                </a:lnTo>
                <a:lnTo>
                  <a:pt x="0"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kern="1200" dirty="0" smtClean="0"/>
              <a:t>La liberación de la información de los radares de trafico en España </a:t>
            </a:r>
          </a:p>
        </p:txBody>
      </p:sp>
      <p:sp>
        <p:nvSpPr>
          <p:cNvPr id="15" name="14 Forma libre"/>
          <p:cNvSpPr/>
          <p:nvPr/>
        </p:nvSpPr>
        <p:spPr>
          <a:xfrm>
            <a:off x="5484420" y="2996952"/>
            <a:ext cx="1487977" cy="2898720"/>
          </a:xfrm>
          <a:custGeom>
            <a:avLst/>
            <a:gdLst>
              <a:gd name="connsiteX0" fmla="*/ 0 w 1487977"/>
              <a:gd name="connsiteY0" fmla="*/ 0 h 2898720"/>
              <a:gd name="connsiteX1" fmla="*/ 1487977 w 1487977"/>
              <a:gd name="connsiteY1" fmla="*/ 0 h 2898720"/>
              <a:gd name="connsiteX2" fmla="*/ 1487977 w 1487977"/>
              <a:gd name="connsiteY2" fmla="*/ 2898720 h 2898720"/>
              <a:gd name="connsiteX3" fmla="*/ 0 w 1487977"/>
              <a:gd name="connsiteY3" fmla="*/ 2898720 h 2898720"/>
              <a:gd name="connsiteX4" fmla="*/ 0 w 1487977"/>
              <a:gd name="connsiteY4" fmla="*/ 0 h 289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77" h="2898720">
                <a:moveTo>
                  <a:pt x="0" y="0"/>
                </a:moveTo>
                <a:lnTo>
                  <a:pt x="1487977" y="0"/>
                </a:lnTo>
                <a:lnTo>
                  <a:pt x="1487977" y="2898720"/>
                </a:lnTo>
                <a:lnTo>
                  <a:pt x="0" y="2898720"/>
                </a:lnTo>
                <a:lnTo>
                  <a:pt x="0" y="0"/>
                </a:lnTo>
                <a:close/>
              </a:path>
            </a:pathLst>
          </a:cu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Redujo rápidamente las sanciones por exceso de velocidad, debido a las aplicaciones y a la integración de esta en los navegadores</a:t>
            </a:r>
          </a:p>
        </p:txBody>
      </p:sp>
      <p:sp>
        <p:nvSpPr>
          <p:cNvPr id="16" name="15 Forma libre"/>
          <p:cNvSpPr/>
          <p:nvPr/>
        </p:nvSpPr>
        <p:spPr>
          <a:xfrm>
            <a:off x="7180715" y="1484784"/>
            <a:ext cx="1635876" cy="1404000"/>
          </a:xfrm>
          <a:custGeom>
            <a:avLst/>
            <a:gdLst>
              <a:gd name="connsiteX0" fmla="*/ 0 w 1487977"/>
              <a:gd name="connsiteY0" fmla="*/ 0 h 595191"/>
              <a:gd name="connsiteX1" fmla="*/ 1487977 w 1487977"/>
              <a:gd name="connsiteY1" fmla="*/ 0 h 595191"/>
              <a:gd name="connsiteX2" fmla="*/ 1487977 w 1487977"/>
              <a:gd name="connsiteY2" fmla="*/ 595191 h 595191"/>
              <a:gd name="connsiteX3" fmla="*/ 0 w 1487977"/>
              <a:gd name="connsiteY3" fmla="*/ 595191 h 595191"/>
              <a:gd name="connsiteX4" fmla="*/ 0 w 1487977"/>
              <a:gd name="connsiteY4" fmla="*/ 0 h 595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77" h="595191">
                <a:moveTo>
                  <a:pt x="0" y="0"/>
                </a:moveTo>
                <a:lnTo>
                  <a:pt x="1487977" y="0"/>
                </a:lnTo>
                <a:lnTo>
                  <a:pt x="1487977" y="595191"/>
                </a:lnTo>
                <a:lnTo>
                  <a:pt x="0" y="595191"/>
                </a:lnTo>
                <a:lnTo>
                  <a:pt x="0" y="0"/>
                </a:lnTo>
                <a:close/>
              </a:path>
            </a:pathLst>
          </a:custGeom>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kern="1200" dirty="0" smtClean="0"/>
              <a:t>El caso de mayor éxito, probablemente será: </a:t>
            </a:r>
          </a:p>
        </p:txBody>
      </p:sp>
      <p:sp>
        <p:nvSpPr>
          <p:cNvPr id="17" name="16 Forma libre"/>
          <p:cNvSpPr/>
          <p:nvPr/>
        </p:nvSpPr>
        <p:spPr>
          <a:xfrm>
            <a:off x="7180715" y="2996952"/>
            <a:ext cx="1635876" cy="2898720"/>
          </a:xfrm>
          <a:custGeom>
            <a:avLst/>
            <a:gdLst>
              <a:gd name="connsiteX0" fmla="*/ 0 w 1487977"/>
              <a:gd name="connsiteY0" fmla="*/ 0 h 2898720"/>
              <a:gd name="connsiteX1" fmla="*/ 1487977 w 1487977"/>
              <a:gd name="connsiteY1" fmla="*/ 0 h 2898720"/>
              <a:gd name="connsiteX2" fmla="*/ 1487977 w 1487977"/>
              <a:gd name="connsiteY2" fmla="*/ 2898720 h 2898720"/>
              <a:gd name="connsiteX3" fmla="*/ 0 w 1487977"/>
              <a:gd name="connsiteY3" fmla="*/ 2898720 h 2898720"/>
              <a:gd name="connsiteX4" fmla="*/ 0 w 1487977"/>
              <a:gd name="connsiteY4" fmla="*/ 0 h 289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77" h="2898720">
                <a:moveTo>
                  <a:pt x="0" y="0"/>
                </a:moveTo>
                <a:lnTo>
                  <a:pt x="1487977" y="0"/>
                </a:lnTo>
                <a:lnTo>
                  <a:pt x="1487977" y="2898720"/>
                </a:lnTo>
                <a:lnTo>
                  <a:pt x="0" y="2898720"/>
                </a:lnTo>
                <a:lnTo>
                  <a:pt x="0" y="0"/>
                </a:lnTo>
                <a:close/>
              </a:path>
            </a:pathLst>
          </a:custGeom>
        </p:spPr>
        <p:style>
          <a:lnRef idx="1">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2">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“Donde van mis impuestos”  basado en los datos de Data.gov.uk </a:t>
            </a:r>
            <a:r>
              <a:rPr lang="es-ES" sz="1600" kern="1200" dirty="0" smtClean="0">
                <a:hlinkClick r:id="rId4"/>
              </a:rPr>
              <a:t>http://wheredoesmymoneygo.org/</a:t>
            </a:r>
            <a:endParaRPr lang="es-ES" sz="1600" kern="1200" dirty="0" smtClean="0"/>
          </a:p>
        </p:txBody>
      </p:sp>
    </p:spTree>
    <p:extLst>
      <p:ext uri="{BB962C8B-B14F-4D97-AF65-F5344CB8AC3E}">
        <p14:creationId xmlns:p14="http://schemas.microsoft.com/office/powerpoint/2010/main" val="3714710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vert="horz" lIns="91440" tIns="45720" rIns="91440" bIns="45720" rtlCol="0" anchor="ctr">
            <a:noAutofit/>
          </a:bodyPr>
          <a:lstStyle/>
          <a:p>
            <a:r>
              <a:rPr lang="es-MX" b="1" dirty="0"/>
              <a:t>Principios</a:t>
            </a:r>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val="1716307085"/>
              </p:ext>
            </p:extLst>
          </p:nvPr>
        </p:nvGraphicFramePr>
        <p:xfrm>
          <a:off x="914400" y="1423988"/>
          <a:ext cx="8229600" cy="4741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516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b="1" dirty="0" smtClean="0"/>
              <a:t>Retos</a:t>
            </a:r>
            <a:endParaRPr lang="es-MX" b="1" dirty="0"/>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val="3317103814"/>
              </p:ext>
            </p:extLst>
          </p:nvPr>
        </p:nvGraphicFramePr>
        <p:xfrm>
          <a:off x="61156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013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340768"/>
            <a:ext cx="3384376" cy="865033"/>
          </a:xfrm>
        </p:spPr>
        <p:txBody>
          <a:bodyPr vert="horz" lIns="91440" tIns="45720" rIns="91440" bIns="45720" rtlCol="0" anchor="ctr">
            <a:noAutofit/>
          </a:bodyPr>
          <a:lstStyle/>
          <a:p>
            <a:pPr algn="l"/>
            <a:r>
              <a:rPr lang="es-MX" b="1" dirty="0"/>
              <a:t>Contenido</a:t>
            </a:r>
          </a:p>
        </p:txBody>
      </p:sp>
      <p:sp>
        <p:nvSpPr>
          <p:cNvPr id="3" name="2 Marcador de contenido"/>
          <p:cNvSpPr>
            <a:spLocks noGrp="1"/>
          </p:cNvSpPr>
          <p:nvPr>
            <p:ph idx="4294967295"/>
          </p:nvPr>
        </p:nvSpPr>
        <p:spPr>
          <a:xfrm>
            <a:off x="3131840" y="1844824"/>
            <a:ext cx="4608512" cy="2736304"/>
          </a:xfrm>
          <a:solidFill>
            <a:schemeClr val="accent4">
              <a:lumMod val="20000"/>
              <a:lumOff val="80000"/>
            </a:schemeClr>
          </a:solidFill>
        </p:spPr>
        <p:txBody>
          <a:bodyPr>
            <a:normAutofit/>
          </a:bodyPr>
          <a:lstStyle/>
          <a:p>
            <a:pPr>
              <a:spcBef>
                <a:spcPts val="1200"/>
              </a:spcBef>
              <a:buClr>
                <a:schemeClr val="accent4">
                  <a:lumMod val="60000"/>
                  <a:lumOff val="40000"/>
                </a:schemeClr>
              </a:buClr>
              <a:buSzPct val="150000"/>
            </a:pPr>
            <a:r>
              <a:rPr lang="es-MX" sz="2800" b="1" dirty="0" smtClean="0">
                <a:latin typeface="Trebuchet MS" pitchFamily="34" charset="0"/>
                <a:ea typeface="+mj-ea"/>
                <a:cs typeface="+mj-cs"/>
              </a:rPr>
              <a:t>Antecedentes</a:t>
            </a:r>
          </a:p>
          <a:p>
            <a:pPr marL="0" indent="0">
              <a:spcBef>
                <a:spcPts val="1200"/>
              </a:spcBef>
              <a:buClr>
                <a:schemeClr val="accent4">
                  <a:lumMod val="60000"/>
                  <a:lumOff val="40000"/>
                </a:schemeClr>
              </a:buClr>
              <a:buSzPct val="150000"/>
              <a:buNone/>
            </a:pPr>
            <a:endParaRPr lang="es-MX" sz="1800" b="1" dirty="0">
              <a:latin typeface="Trebuchet MS" pitchFamily="34" charset="0"/>
              <a:ea typeface="+mj-ea"/>
              <a:cs typeface="+mj-cs"/>
            </a:endParaRPr>
          </a:p>
          <a:p>
            <a:pPr>
              <a:spcBef>
                <a:spcPts val="1200"/>
              </a:spcBef>
              <a:buClr>
                <a:schemeClr val="accent4">
                  <a:lumMod val="60000"/>
                  <a:lumOff val="40000"/>
                </a:schemeClr>
              </a:buClr>
              <a:buSzPct val="150000"/>
            </a:pPr>
            <a:r>
              <a:rPr lang="es-MX" sz="2800" b="1" dirty="0">
                <a:latin typeface="Trebuchet MS" pitchFamily="34" charset="0"/>
                <a:ea typeface="+mj-ea"/>
                <a:cs typeface="+mj-cs"/>
              </a:rPr>
              <a:t>Transparencia Proactiva</a:t>
            </a:r>
          </a:p>
          <a:p>
            <a:pPr marL="400050" lvl="1" indent="0">
              <a:spcBef>
                <a:spcPts val="1200"/>
              </a:spcBef>
              <a:buClr>
                <a:schemeClr val="accent4">
                  <a:lumMod val="50000"/>
                </a:schemeClr>
              </a:buClr>
              <a:buNone/>
            </a:pPr>
            <a:endParaRPr lang="es-MX" sz="1800" dirty="0">
              <a:latin typeface="Trebuchet MS" pitchFamily="34" charset="0"/>
              <a:ea typeface="+mj-ea"/>
              <a:cs typeface="+mj-cs"/>
            </a:endParaRPr>
          </a:p>
          <a:p>
            <a:pPr>
              <a:spcBef>
                <a:spcPts val="1200"/>
              </a:spcBef>
              <a:buClr>
                <a:schemeClr val="accent4">
                  <a:lumMod val="60000"/>
                  <a:lumOff val="40000"/>
                </a:schemeClr>
              </a:buClr>
              <a:buSzPct val="150000"/>
            </a:pPr>
            <a:r>
              <a:rPr lang="es-MX" sz="2800" b="1" dirty="0">
                <a:latin typeface="Trebuchet MS" pitchFamily="34" charset="0"/>
                <a:ea typeface="+mj-ea"/>
                <a:cs typeface="+mj-cs"/>
              </a:rPr>
              <a:t>Perspectivas</a:t>
            </a:r>
          </a:p>
          <a:p>
            <a:pPr marL="400050" lvl="1" indent="0">
              <a:spcBef>
                <a:spcPts val="1200"/>
              </a:spcBef>
              <a:buClr>
                <a:schemeClr val="accent4">
                  <a:lumMod val="50000"/>
                </a:schemeClr>
              </a:buClr>
              <a:buNone/>
            </a:pPr>
            <a:endParaRPr lang="es-MX" sz="1800" dirty="0">
              <a:latin typeface="Trebuchet MS" pitchFamily="34" charset="0"/>
            </a:endParaRPr>
          </a:p>
        </p:txBody>
      </p:sp>
    </p:spTree>
    <p:extLst>
      <p:ext uri="{BB962C8B-B14F-4D97-AF65-F5344CB8AC3E}">
        <p14:creationId xmlns:p14="http://schemas.microsoft.com/office/powerpoint/2010/main" val="1851141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r>
              <a:rPr lang="es-MX" b="1" dirty="0"/>
              <a:t>Línea de tiempo Alianza para el Gobierno Abierto México</a:t>
            </a:r>
          </a:p>
        </p:txBody>
      </p:sp>
      <p:graphicFrame>
        <p:nvGraphicFramePr>
          <p:cNvPr id="3" name="3 Marcador de contenido"/>
          <p:cNvGraphicFramePr>
            <a:graphicFrameLocks/>
          </p:cNvGraphicFramePr>
          <p:nvPr>
            <p:extLst>
              <p:ext uri="{D42A27DB-BD31-4B8C-83A1-F6EECF244321}">
                <p14:modId xmlns:p14="http://schemas.microsoft.com/office/powerpoint/2010/main" val="3483215141"/>
              </p:ext>
            </p:extLst>
          </p:nvPr>
        </p:nvGraphicFramePr>
        <p:xfrm>
          <a:off x="457200" y="13414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894921" y="2060848"/>
            <a:ext cx="652743" cy="646331"/>
          </a:xfrm>
          <a:prstGeom prst="rect">
            <a:avLst/>
          </a:prstGeom>
        </p:spPr>
        <p:txBody>
          <a:bodyPr wrap="none">
            <a:spAutoFit/>
          </a:bodyPr>
          <a:lstStyle/>
          <a:p>
            <a:pPr lvl="0"/>
            <a:r>
              <a:rPr lang="es-MX" b="1" dirty="0" smtClean="0">
                <a:solidFill>
                  <a:schemeClr val="tx2">
                    <a:lumMod val="75000"/>
                  </a:schemeClr>
                </a:solidFill>
              </a:rPr>
              <a:t>2011</a:t>
            </a:r>
          </a:p>
          <a:p>
            <a:pPr lvl="0"/>
            <a:r>
              <a:rPr lang="es-MX" b="1" dirty="0" smtClean="0">
                <a:solidFill>
                  <a:schemeClr val="tx2">
                    <a:lumMod val="75000"/>
                  </a:schemeClr>
                </a:solidFill>
              </a:rPr>
              <a:t> sep</a:t>
            </a:r>
            <a:endParaRPr lang="es-MX" b="1" dirty="0">
              <a:solidFill>
                <a:schemeClr val="tx2">
                  <a:lumMod val="75000"/>
                </a:schemeClr>
              </a:solidFill>
            </a:endParaRPr>
          </a:p>
        </p:txBody>
      </p:sp>
      <p:sp>
        <p:nvSpPr>
          <p:cNvPr id="5" name="4 Rectángulo"/>
          <p:cNvSpPr/>
          <p:nvPr/>
        </p:nvSpPr>
        <p:spPr>
          <a:xfrm>
            <a:off x="2555776" y="2060848"/>
            <a:ext cx="652743" cy="646331"/>
          </a:xfrm>
          <a:prstGeom prst="rect">
            <a:avLst/>
          </a:prstGeom>
        </p:spPr>
        <p:txBody>
          <a:bodyPr wrap="none">
            <a:spAutoFit/>
          </a:bodyPr>
          <a:lstStyle/>
          <a:p>
            <a:pPr lvl="0"/>
            <a:r>
              <a:rPr lang="es-MX" b="1" dirty="0" smtClean="0">
                <a:solidFill>
                  <a:schemeClr val="tx2">
                    <a:lumMod val="75000"/>
                  </a:schemeClr>
                </a:solidFill>
              </a:rPr>
              <a:t>2011</a:t>
            </a:r>
          </a:p>
          <a:p>
            <a:pPr lvl="0"/>
            <a:r>
              <a:rPr lang="es-MX" b="1" dirty="0" smtClean="0">
                <a:solidFill>
                  <a:schemeClr val="tx2">
                    <a:lumMod val="75000"/>
                  </a:schemeClr>
                </a:solidFill>
              </a:rPr>
              <a:t> oct</a:t>
            </a:r>
            <a:endParaRPr lang="es-MX" b="1" dirty="0">
              <a:solidFill>
                <a:schemeClr val="tx2">
                  <a:lumMod val="75000"/>
                </a:schemeClr>
              </a:solidFill>
            </a:endParaRPr>
          </a:p>
        </p:txBody>
      </p:sp>
      <p:sp>
        <p:nvSpPr>
          <p:cNvPr id="6" name="5 Rectángulo"/>
          <p:cNvSpPr/>
          <p:nvPr/>
        </p:nvSpPr>
        <p:spPr>
          <a:xfrm>
            <a:off x="4351305" y="2060848"/>
            <a:ext cx="652743" cy="646331"/>
          </a:xfrm>
          <a:prstGeom prst="rect">
            <a:avLst/>
          </a:prstGeom>
        </p:spPr>
        <p:txBody>
          <a:bodyPr wrap="none">
            <a:spAutoFit/>
          </a:bodyPr>
          <a:lstStyle/>
          <a:p>
            <a:pPr lvl="0"/>
            <a:r>
              <a:rPr lang="es-MX" b="1" dirty="0" smtClean="0">
                <a:solidFill>
                  <a:schemeClr val="tx2">
                    <a:lumMod val="75000"/>
                  </a:schemeClr>
                </a:solidFill>
              </a:rPr>
              <a:t>2011</a:t>
            </a:r>
          </a:p>
          <a:p>
            <a:pPr lvl="0"/>
            <a:r>
              <a:rPr lang="es-MX" b="1" dirty="0" smtClean="0">
                <a:solidFill>
                  <a:schemeClr val="tx2">
                    <a:lumMod val="75000"/>
                  </a:schemeClr>
                </a:solidFill>
              </a:rPr>
              <a:t> oct</a:t>
            </a:r>
            <a:endParaRPr lang="es-MX" b="1" dirty="0">
              <a:solidFill>
                <a:schemeClr val="tx2">
                  <a:lumMod val="75000"/>
                </a:schemeClr>
              </a:solidFill>
            </a:endParaRPr>
          </a:p>
        </p:txBody>
      </p:sp>
      <p:sp>
        <p:nvSpPr>
          <p:cNvPr id="7" name="6 Rectángulo"/>
          <p:cNvSpPr/>
          <p:nvPr/>
        </p:nvSpPr>
        <p:spPr>
          <a:xfrm>
            <a:off x="6007489" y="2060848"/>
            <a:ext cx="652743" cy="646331"/>
          </a:xfrm>
          <a:prstGeom prst="rect">
            <a:avLst/>
          </a:prstGeom>
        </p:spPr>
        <p:txBody>
          <a:bodyPr wrap="none">
            <a:spAutoFit/>
          </a:bodyPr>
          <a:lstStyle/>
          <a:p>
            <a:pPr lvl="0"/>
            <a:r>
              <a:rPr lang="es-MX" b="1" dirty="0" smtClean="0">
                <a:solidFill>
                  <a:schemeClr val="tx2">
                    <a:lumMod val="75000"/>
                  </a:schemeClr>
                </a:solidFill>
              </a:rPr>
              <a:t>2012</a:t>
            </a:r>
          </a:p>
          <a:p>
            <a:pPr lvl="0"/>
            <a:r>
              <a:rPr lang="es-MX" b="1" dirty="0" smtClean="0">
                <a:solidFill>
                  <a:schemeClr val="tx2">
                    <a:lumMod val="75000"/>
                  </a:schemeClr>
                </a:solidFill>
              </a:rPr>
              <a:t> abr</a:t>
            </a:r>
            <a:endParaRPr lang="es-MX" b="1" dirty="0">
              <a:solidFill>
                <a:schemeClr val="tx2">
                  <a:lumMod val="75000"/>
                </a:schemeClr>
              </a:solidFill>
            </a:endParaRPr>
          </a:p>
        </p:txBody>
      </p:sp>
      <p:sp>
        <p:nvSpPr>
          <p:cNvPr id="8" name="7 Rectángulo"/>
          <p:cNvSpPr/>
          <p:nvPr/>
        </p:nvSpPr>
        <p:spPr>
          <a:xfrm>
            <a:off x="7596336" y="2060848"/>
            <a:ext cx="652743" cy="646331"/>
          </a:xfrm>
          <a:prstGeom prst="rect">
            <a:avLst/>
          </a:prstGeom>
        </p:spPr>
        <p:txBody>
          <a:bodyPr wrap="none">
            <a:spAutoFit/>
          </a:bodyPr>
          <a:lstStyle/>
          <a:p>
            <a:pPr lvl="0"/>
            <a:r>
              <a:rPr lang="es-MX" b="1" dirty="0" smtClean="0">
                <a:solidFill>
                  <a:schemeClr val="tx2">
                    <a:lumMod val="75000"/>
                  </a:schemeClr>
                </a:solidFill>
              </a:rPr>
              <a:t>2012</a:t>
            </a:r>
          </a:p>
          <a:p>
            <a:pPr lvl="0"/>
            <a:r>
              <a:rPr lang="es-MX" b="1" dirty="0" smtClean="0">
                <a:solidFill>
                  <a:schemeClr val="tx2">
                    <a:lumMod val="75000"/>
                  </a:schemeClr>
                </a:solidFill>
              </a:rPr>
              <a:t> sep</a:t>
            </a:r>
            <a:endParaRPr lang="es-MX" b="1" dirty="0">
              <a:solidFill>
                <a:schemeClr val="tx2">
                  <a:lumMod val="75000"/>
                </a:schemeClr>
              </a:solidFill>
            </a:endParaRPr>
          </a:p>
        </p:txBody>
      </p:sp>
    </p:spTree>
    <p:extLst>
      <p:ext uri="{BB962C8B-B14F-4D97-AF65-F5344CB8AC3E}">
        <p14:creationId xmlns:p14="http://schemas.microsoft.com/office/powerpoint/2010/main" val="2373337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b="1" dirty="0" smtClean="0"/>
              <a:t>Organizaciones de la Sociedad Civil</a:t>
            </a:r>
            <a:endParaRPr lang="es-MX" b="1" dirty="0"/>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5816481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3535113" y="3212976"/>
            <a:ext cx="2073774" cy="1077218"/>
          </a:xfrm>
          <a:prstGeom prst="rect">
            <a:avLst/>
          </a:prstGeom>
          <a:noFill/>
        </p:spPr>
        <p:txBody>
          <a:bodyPr wrap="none" rtlCol="0">
            <a:spAutoFit/>
          </a:bodyPr>
          <a:lstStyle/>
          <a:p>
            <a:pPr algn="ctr"/>
            <a:r>
              <a:rPr lang="es-MX" sz="3200" b="1" dirty="0" smtClean="0"/>
              <a:t>36 </a:t>
            </a:r>
          </a:p>
          <a:p>
            <a:pPr algn="ctr"/>
            <a:r>
              <a:rPr lang="es-MX" sz="3200" b="1" dirty="0" smtClean="0"/>
              <a:t>Propuestas</a:t>
            </a:r>
            <a:endParaRPr lang="es-MX" sz="3200" b="1" dirty="0"/>
          </a:p>
        </p:txBody>
      </p:sp>
    </p:spTree>
    <p:extLst>
      <p:ext uri="{BB962C8B-B14F-4D97-AF65-F5344CB8AC3E}">
        <p14:creationId xmlns:p14="http://schemas.microsoft.com/office/powerpoint/2010/main" val="1018188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Gráfico"/>
          <p:cNvGraphicFramePr>
            <a:graphicFrameLocks/>
          </p:cNvGraphicFramePr>
          <p:nvPr>
            <p:extLst>
              <p:ext uri="{D42A27DB-BD31-4B8C-83A1-F6EECF244321}">
                <p14:modId xmlns:p14="http://schemas.microsoft.com/office/powerpoint/2010/main" val="316453631"/>
              </p:ext>
            </p:extLst>
          </p:nvPr>
        </p:nvGraphicFramePr>
        <p:xfrm>
          <a:off x="827584" y="1412776"/>
          <a:ext cx="7776864" cy="4887714"/>
        </p:xfrm>
        <a:graphic>
          <a:graphicData uri="http://schemas.openxmlformats.org/drawingml/2006/chart">
            <c:chart xmlns:c="http://schemas.openxmlformats.org/drawingml/2006/chart" xmlns:r="http://schemas.openxmlformats.org/officeDocument/2006/relationships" r:id="rId2"/>
          </a:graphicData>
        </a:graphic>
      </p:graphicFrame>
      <p:sp>
        <p:nvSpPr>
          <p:cNvPr id="4" name="2 Título"/>
          <p:cNvSpPr txBox="1">
            <a:spLocks/>
          </p:cNvSpPr>
          <p:nvPr/>
        </p:nvSpPr>
        <p:spPr>
          <a:xfrm>
            <a:off x="1907704" y="274638"/>
            <a:ext cx="6779096" cy="865033"/>
          </a:xfrm>
          <a:prstGeom prst="rect">
            <a:avLst/>
          </a:prstGeom>
        </p:spPr>
        <p:txBody>
          <a:bodyPr/>
          <a:lstStyle>
            <a:lvl1pPr algn="ctr" defTabSz="914400" rtl="0" eaLnBrk="1" latinLnBrk="0" hangingPunct="1">
              <a:spcBef>
                <a:spcPct val="0"/>
              </a:spcBef>
              <a:buNone/>
              <a:defRPr sz="2800" kern="1200">
                <a:solidFill>
                  <a:schemeClr val="tx1"/>
                </a:solidFill>
                <a:latin typeface="Trebuchet MS" pitchFamily="34" charset="0"/>
                <a:ea typeface="+mj-ea"/>
                <a:cs typeface="+mj-cs"/>
              </a:defRPr>
            </a:lvl1pPr>
          </a:lstStyle>
          <a:p>
            <a:r>
              <a:rPr lang="es-MX" b="1" dirty="0" smtClean="0"/>
              <a:t>Plan de Acción Ampliado</a:t>
            </a:r>
          </a:p>
          <a:p>
            <a:r>
              <a:rPr lang="es-MX" sz="2400" b="1" dirty="0" smtClean="0"/>
              <a:t>36 compromisos, 4 retos</a:t>
            </a:r>
            <a:endParaRPr lang="es-MX" sz="2400" b="1" dirty="0"/>
          </a:p>
        </p:txBody>
      </p:sp>
    </p:spTree>
    <p:extLst>
      <p:ext uri="{BB962C8B-B14F-4D97-AF65-F5344CB8AC3E}">
        <p14:creationId xmlns:p14="http://schemas.microsoft.com/office/powerpoint/2010/main" val="4233138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extLst>
              <p:ext uri="{D42A27DB-BD31-4B8C-83A1-F6EECF244321}">
                <p14:modId xmlns:p14="http://schemas.microsoft.com/office/powerpoint/2010/main" val="3662841319"/>
              </p:ext>
            </p:extLst>
          </p:nvPr>
        </p:nvGraphicFramePr>
        <p:xfrm>
          <a:off x="614362" y="1452562"/>
          <a:ext cx="8062094" cy="4640734"/>
        </p:xfrm>
        <a:graphic>
          <a:graphicData uri="http://schemas.openxmlformats.org/drawingml/2006/chart">
            <c:chart xmlns:c="http://schemas.openxmlformats.org/drawingml/2006/chart" xmlns:r="http://schemas.openxmlformats.org/officeDocument/2006/relationships" r:id="rId2"/>
          </a:graphicData>
        </a:graphic>
      </p:graphicFrame>
      <p:sp>
        <p:nvSpPr>
          <p:cNvPr id="4" name="2 Título"/>
          <p:cNvSpPr txBox="1">
            <a:spLocks/>
          </p:cNvSpPr>
          <p:nvPr/>
        </p:nvSpPr>
        <p:spPr>
          <a:xfrm>
            <a:off x="1907704" y="274638"/>
            <a:ext cx="6779096" cy="865033"/>
          </a:xfrm>
          <a:prstGeom prst="rect">
            <a:avLst/>
          </a:prstGeom>
        </p:spPr>
        <p:txBody>
          <a:bodyPr/>
          <a:lstStyle>
            <a:lvl1pPr algn="ctr" defTabSz="914400" rtl="0" eaLnBrk="1" latinLnBrk="0" hangingPunct="1">
              <a:spcBef>
                <a:spcPct val="0"/>
              </a:spcBef>
              <a:buNone/>
              <a:defRPr sz="2800" kern="1200">
                <a:solidFill>
                  <a:schemeClr val="tx1"/>
                </a:solidFill>
                <a:latin typeface="Trebuchet MS" pitchFamily="34" charset="0"/>
                <a:ea typeface="+mj-ea"/>
                <a:cs typeface="+mj-cs"/>
              </a:defRPr>
            </a:lvl1pPr>
          </a:lstStyle>
          <a:p>
            <a:r>
              <a:rPr lang="es-MX" b="1" dirty="0" smtClean="0"/>
              <a:t>Plan de Acción Ampliado</a:t>
            </a:r>
          </a:p>
          <a:p>
            <a:r>
              <a:rPr lang="en-US" sz="2400" b="1" dirty="0"/>
              <a:t>8 Organizaciones de la Sociedad Civil</a:t>
            </a:r>
            <a:endParaRPr lang="es-MX" sz="2400" b="1" dirty="0"/>
          </a:p>
        </p:txBody>
      </p:sp>
    </p:spTree>
    <p:extLst>
      <p:ext uri="{BB962C8B-B14F-4D97-AF65-F5344CB8AC3E}">
        <p14:creationId xmlns:p14="http://schemas.microsoft.com/office/powerpoint/2010/main" val="3547544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194885914"/>
              </p:ext>
            </p:extLst>
          </p:nvPr>
        </p:nvGraphicFramePr>
        <p:xfrm>
          <a:off x="457200" y="1266825"/>
          <a:ext cx="8229600" cy="5184420"/>
        </p:xfrm>
        <a:graphic>
          <a:graphicData uri="http://schemas.openxmlformats.org/drawingml/2006/table">
            <a:tbl>
              <a:tblPr>
                <a:tableStyleId>{3B4B98B0-60AC-42C2-AFA5-B58CD77FA1E5}</a:tableStyleId>
              </a:tblPr>
              <a:tblGrid>
                <a:gridCol w="7139136"/>
                <a:gridCol w="1090464"/>
              </a:tblGrid>
              <a:tr h="360420">
                <a:tc>
                  <a:txBody>
                    <a:bodyPr/>
                    <a:lstStyle/>
                    <a:p>
                      <a:pPr algn="l" fontAlgn="ctr"/>
                      <a:r>
                        <a:rPr lang="es-MX" sz="1200" b="1" u="none" strike="noStrike" dirty="0" smtClean="0">
                          <a:solidFill>
                            <a:schemeClr val="bg1"/>
                          </a:solidFill>
                          <a:effectLst/>
                        </a:rPr>
                        <a:t>Dependencias </a:t>
                      </a:r>
                      <a:r>
                        <a:rPr lang="es-MX" sz="1200" b="1" u="none" strike="noStrike" dirty="0">
                          <a:solidFill>
                            <a:schemeClr val="bg1"/>
                          </a:solidFill>
                          <a:effectLst/>
                        </a:rPr>
                        <a:t>y entidades </a:t>
                      </a:r>
                      <a:endParaRPr lang="es-MX" sz="1200" b="1" i="0" u="none" strike="noStrike" dirty="0">
                        <a:solidFill>
                          <a:schemeClr val="bg1"/>
                        </a:solidFill>
                        <a:effectLst/>
                        <a:latin typeface="Calibri"/>
                      </a:endParaRPr>
                    </a:p>
                  </a:txBody>
                  <a:tcPr marL="9011" marR="9011" marT="9011" marB="0" anchor="ctr">
                    <a:lnB w="12700" cap="flat" cmpd="sng" algn="ctr">
                      <a:solidFill>
                        <a:schemeClr val="tx2">
                          <a:lumMod val="40000"/>
                          <a:lumOff val="60000"/>
                        </a:schemeClr>
                      </a:solidFill>
                      <a:prstDash val="solid"/>
                      <a:round/>
                      <a:headEnd type="none" w="med" len="med"/>
                      <a:tailEnd type="none" w="med" len="med"/>
                    </a:lnB>
                    <a:solidFill>
                      <a:schemeClr val="accent1">
                        <a:lumMod val="40000"/>
                        <a:lumOff val="60000"/>
                      </a:schemeClr>
                    </a:solidFill>
                  </a:tcPr>
                </a:tc>
                <a:tc>
                  <a:txBody>
                    <a:bodyPr/>
                    <a:lstStyle/>
                    <a:p>
                      <a:pPr algn="l" fontAlgn="ctr"/>
                      <a:r>
                        <a:rPr lang="es-MX" sz="1200" b="1" u="none" strike="noStrike" dirty="0">
                          <a:solidFill>
                            <a:schemeClr val="bg1"/>
                          </a:solidFill>
                          <a:effectLst/>
                        </a:rPr>
                        <a:t>Compromisos</a:t>
                      </a:r>
                      <a:endParaRPr lang="es-MX" sz="1200" b="1" i="0" u="none" strike="noStrike" dirty="0">
                        <a:solidFill>
                          <a:schemeClr val="bg1"/>
                        </a:solidFill>
                        <a:effectLst/>
                        <a:latin typeface="Calibri"/>
                      </a:endParaRPr>
                    </a:p>
                  </a:txBody>
                  <a:tcPr marL="9011" marR="9011" marT="9011" marB="0" anchor="ctr">
                    <a:lnB w="12700" cap="flat" cmpd="sng" algn="ctr">
                      <a:solidFill>
                        <a:schemeClr val="tx2">
                          <a:lumMod val="40000"/>
                          <a:lumOff val="60000"/>
                        </a:schemeClr>
                      </a:solidFill>
                      <a:prstDash val="solid"/>
                      <a:round/>
                      <a:headEnd type="none" w="med" len="med"/>
                      <a:tailEnd type="none" w="med" len="med"/>
                    </a:lnB>
                    <a:solidFill>
                      <a:schemeClr val="accent1">
                        <a:lumMod val="40000"/>
                        <a:lumOff val="60000"/>
                      </a:schemeClr>
                    </a:solidFill>
                  </a:tcPr>
                </a:tc>
              </a:tr>
              <a:tr h="216000">
                <a:tc>
                  <a:txBody>
                    <a:bodyPr/>
                    <a:lstStyle/>
                    <a:p>
                      <a:pPr algn="l" fontAlgn="ctr">
                        <a:spcBef>
                          <a:spcPts val="600"/>
                        </a:spcBef>
                        <a:spcAft>
                          <a:spcPts val="600"/>
                        </a:spcAft>
                      </a:pPr>
                      <a:r>
                        <a:rPr lang="es-MX" sz="1000" u="none" strike="noStrike" dirty="0">
                          <a:effectLst/>
                        </a:rPr>
                        <a:t>Comisión Federal de Telecomunicaciones (COFETEL</a:t>
                      </a:r>
                      <a:r>
                        <a:rPr lang="es-MX" sz="1000" u="none" strike="noStrike" dirty="0" smtClean="0">
                          <a:effectLst/>
                        </a:rPr>
                        <a:t>)</a:t>
                      </a:r>
                      <a:endParaRPr lang="es-MX" sz="1000" b="0" i="0" u="none" strike="noStrike" dirty="0">
                        <a:solidFill>
                          <a:srgbClr val="000000"/>
                        </a:solidFill>
                        <a:effectLst/>
                        <a:latin typeface="Calibri"/>
                      </a:endParaRPr>
                    </a:p>
                  </a:txBody>
                  <a:tcPr marL="9011" marR="9011" marT="9011" marB="0" anchor="ctr">
                    <a:lnT w="12700" cap="flat" cmpd="sng" algn="ctr">
                      <a:solidFill>
                        <a:schemeClr val="tx2">
                          <a:lumMod val="40000"/>
                          <a:lumOff val="60000"/>
                        </a:schemeClr>
                      </a:solidFill>
                      <a:prstDash val="solid"/>
                      <a:round/>
                      <a:headEnd type="none" w="med" len="med"/>
                      <a:tailEnd type="none" w="med" len="med"/>
                    </a:lnT>
                  </a:tcPr>
                </a:tc>
                <a:tc>
                  <a:txBody>
                    <a:bodyPr/>
                    <a:lstStyle/>
                    <a:p>
                      <a:pPr algn="ctr" fontAlgn="ctr">
                        <a:spcBef>
                          <a:spcPts val="600"/>
                        </a:spcBef>
                        <a:spcAft>
                          <a:spcPts val="600"/>
                        </a:spcAft>
                      </a:pPr>
                      <a:r>
                        <a:rPr lang="es-MX" sz="1000" u="none" strike="noStrike" dirty="0">
                          <a:effectLst/>
                        </a:rPr>
                        <a:t>1</a:t>
                      </a:r>
                      <a:endParaRPr lang="es-MX" sz="1000" b="0" i="0" u="none" strike="noStrike" dirty="0">
                        <a:solidFill>
                          <a:srgbClr val="000000"/>
                        </a:solidFill>
                        <a:effectLst/>
                        <a:latin typeface="Calibri"/>
                      </a:endParaRPr>
                    </a:p>
                  </a:txBody>
                  <a:tcPr marL="9011" marR="9011" marT="9011" marB="0" anchor="ctr">
                    <a:lnT w="12700" cap="flat" cmpd="sng" algn="ctr">
                      <a:solidFill>
                        <a:schemeClr val="tx2">
                          <a:lumMod val="40000"/>
                          <a:lumOff val="60000"/>
                        </a:schemeClr>
                      </a:solidFill>
                      <a:prstDash val="solid"/>
                      <a:round/>
                      <a:headEnd type="none" w="med" len="med"/>
                      <a:tailEnd type="none" w="med" len="med"/>
                    </a:lnT>
                  </a:tcPr>
                </a:tc>
              </a:tr>
              <a:tr h="216000">
                <a:tc>
                  <a:txBody>
                    <a:bodyPr/>
                    <a:lstStyle/>
                    <a:p>
                      <a:pPr algn="l" fontAlgn="ctr">
                        <a:spcBef>
                          <a:spcPts val="600"/>
                        </a:spcBef>
                        <a:spcAft>
                          <a:spcPts val="600"/>
                        </a:spcAft>
                      </a:pPr>
                      <a:r>
                        <a:rPr lang="es-MX" sz="1000" u="none" strike="noStrike" dirty="0">
                          <a:effectLst/>
                        </a:rPr>
                        <a:t>Comisión Nacional de Protección Social en Salud (CNPSS)</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1</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Comisión Reguladora de Energía (CRE)</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1</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Consejo Nacional de Evaluación de la Política de Desarrollo Social (Coneval)</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1</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Instituto Federal de Acceso a la Información y Protección de Datos (IFAI)</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3</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Instituto Nacional de Estadística y Geografía (INEGI)</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1</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Petróleos Mexicanos (Pemex)</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2</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Procuraduría General de la República (PGR)</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4</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Secretaria de Comunicaciones y Transportes (SCT)</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1</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Secretaría de Economía (SE)</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2</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Secretaría de Educación Pública (SEP)</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1</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Secretaría de Energía (SE)</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1</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Secretaría de Función Pública (SFP)</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1</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Secretaría de Gobernación (Segob) </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1</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Secretaría de Gobernación (Segob), Instituto Nacional de Migración (INM)</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1</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Secretaría de Hacienda y Crédito Público (SHCP)</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2</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Secretaría de Hacienda y Crédito Público (SHCP) y el Consejo Nacional de Evaluación de la Política de Desarrollo Social (Coneval)</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2</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Secretaría de la Función Pública (SFP)</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5</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Secretaría de Medio Ambiente y Recursos Naturales (Semarnat)</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3</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Secretaría del Trabajo y Previsión Social (STPS)</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1</a:t>
                      </a:r>
                      <a:endParaRPr lang="es-MX" sz="1000" b="0" i="0" u="none" strike="noStrike" dirty="0">
                        <a:solidFill>
                          <a:srgbClr val="000000"/>
                        </a:solidFill>
                        <a:effectLst/>
                        <a:latin typeface="Calibri"/>
                      </a:endParaRPr>
                    </a:p>
                  </a:txBody>
                  <a:tcPr marL="9011" marR="9011" marT="9011" marB="0" anchor="ctr"/>
                </a:tc>
              </a:tr>
              <a:tr h="216000">
                <a:tc>
                  <a:txBody>
                    <a:bodyPr/>
                    <a:lstStyle/>
                    <a:p>
                      <a:pPr algn="l" fontAlgn="ctr">
                        <a:spcBef>
                          <a:spcPts val="600"/>
                        </a:spcBef>
                        <a:spcAft>
                          <a:spcPts val="600"/>
                        </a:spcAft>
                      </a:pPr>
                      <a:r>
                        <a:rPr lang="es-MX" sz="1000" u="none" strike="noStrike" dirty="0">
                          <a:effectLst/>
                        </a:rPr>
                        <a:t>Servicio de Administración Tributaria (SAT)</a:t>
                      </a:r>
                      <a:endParaRPr lang="es-MX" sz="1000" b="0" i="0" u="none" strike="noStrike" dirty="0">
                        <a:solidFill>
                          <a:srgbClr val="000000"/>
                        </a:solidFill>
                        <a:effectLst/>
                        <a:latin typeface="Calibri"/>
                      </a:endParaRPr>
                    </a:p>
                  </a:txBody>
                  <a:tcPr marL="9011" marR="9011" marT="9011" marB="0" anchor="ctr"/>
                </a:tc>
                <a:tc>
                  <a:txBody>
                    <a:bodyPr/>
                    <a:lstStyle/>
                    <a:p>
                      <a:pPr algn="ctr" fontAlgn="ctr">
                        <a:spcBef>
                          <a:spcPts val="600"/>
                        </a:spcBef>
                        <a:spcAft>
                          <a:spcPts val="600"/>
                        </a:spcAft>
                      </a:pPr>
                      <a:r>
                        <a:rPr lang="es-MX" sz="1000" u="none" strike="noStrike" dirty="0">
                          <a:effectLst/>
                        </a:rPr>
                        <a:t>1</a:t>
                      </a:r>
                      <a:endParaRPr lang="es-MX" sz="1000" b="0" i="0" u="none" strike="noStrike" dirty="0">
                        <a:solidFill>
                          <a:srgbClr val="000000"/>
                        </a:solidFill>
                        <a:effectLst/>
                        <a:latin typeface="Calibri"/>
                      </a:endParaRPr>
                    </a:p>
                  </a:txBody>
                  <a:tcPr marL="9011" marR="9011" marT="9011" marB="0" anchor="ctr"/>
                </a:tc>
              </a:tr>
              <a:tr h="288000">
                <a:tc>
                  <a:txBody>
                    <a:bodyPr/>
                    <a:lstStyle/>
                    <a:p>
                      <a:pPr algn="l" fontAlgn="ctr">
                        <a:spcBef>
                          <a:spcPts val="600"/>
                        </a:spcBef>
                        <a:spcAft>
                          <a:spcPts val="600"/>
                        </a:spcAft>
                      </a:pPr>
                      <a:r>
                        <a:rPr lang="es-MX" sz="1200" b="1" u="none" strike="noStrike" dirty="0">
                          <a:solidFill>
                            <a:schemeClr val="tx1"/>
                          </a:solidFill>
                          <a:effectLst/>
                        </a:rPr>
                        <a:t>Total de compromisos</a:t>
                      </a:r>
                      <a:endParaRPr lang="es-MX" sz="1200" b="1" i="0" u="none" strike="noStrike" dirty="0">
                        <a:solidFill>
                          <a:schemeClr val="tx1"/>
                        </a:solidFill>
                        <a:effectLst/>
                        <a:latin typeface="Calibri"/>
                      </a:endParaRPr>
                    </a:p>
                  </a:txBody>
                  <a:tcPr marL="9011" marR="9011" marT="9011" marB="0" anchor="ctr">
                    <a:noFill/>
                  </a:tcPr>
                </a:tc>
                <a:tc>
                  <a:txBody>
                    <a:bodyPr/>
                    <a:lstStyle/>
                    <a:p>
                      <a:pPr algn="ctr" fontAlgn="ctr">
                        <a:spcBef>
                          <a:spcPts val="600"/>
                        </a:spcBef>
                        <a:spcAft>
                          <a:spcPts val="600"/>
                        </a:spcAft>
                      </a:pPr>
                      <a:r>
                        <a:rPr lang="es-MX" sz="1200" b="1" u="none" strike="noStrike" dirty="0">
                          <a:solidFill>
                            <a:schemeClr val="tx1"/>
                          </a:solidFill>
                          <a:effectLst/>
                        </a:rPr>
                        <a:t>36</a:t>
                      </a:r>
                      <a:endParaRPr lang="es-MX" sz="1200" b="1" i="0" u="none" strike="noStrike" dirty="0">
                        <a:solidFill>
                          <a:schemeClr val="tx1"/>
                        </a:solidFill>
                        <a:effectLst/>
                        <a:latin typeface="Calibri"/>
                      </a:endParaRPr>
                    </a:p>
                  </a:txBody>
                  <a:tcPr marL="9011" marR="9011" marT="9011" marB="0" anchor="ctr">
                    <a:noFill/>
                  </a:tcPr>
                </a:tc>
              </a:tr>
            </a:tbl>
          </a:graphicData>
        </a:graphic>
      </p:graphicFrame>
      <p:sp>
        <p:nvSpPr>
          <p:cNvPr id="4" name="2 Título"/>
          <p:cNvSpPr txBox="1">
            <a:spLocks/>
          </p:cNvSpPr>
          <p:nvPr/>
        </p:nvSpPr>
        <p:spPr>
          <a:xfrm>
            <a:off x="1763688" y="274638"/>
            <a:ext cx="6923112" cy="865033"/>
          </a:xfrm>
          <a:prstGeom prst="rect">
            <a:avLst/>
          </a:prstGeom>
        </p:spPr>
        <p:txBody>
          <a:bodyPr/>
          <a:lstStyle>
            <a:lvl1pPr algn="ctr" defTabSz="914400" rtl="0" eaLnBrk="1" latinLnBrk="0" hangingPunct="1">
              <a:spcBef>
                <a:spcPct val="0"/>
              </a:spcBef>
              <a:buNone/>
              <a:defRPr sz="2800" kern="1200">
                <a:solidFill>
                  <a:schemeClr val="tx1"/>
                </a:solidFill>
                <a:latin typeface="Trebuchet MS" pitchFamily="34" charset="0"/>
                <a:ea typeface="+mj-ea"/>
                <a:cs typeface="+mj-cs"/>
              </a:defRPr>
            </a:lvl1pPr>
          </a:lstStyle>
          <a:p>
            <a:r>
              <a:rPr lang="es-MX" b="1" dirty="0" smtClean="0"/>
              <a:t>Plan de Acción Ampliado</a:t>
            </a:r>
          </a:p>
          <a:p>
            <a:r>
              <a:rPr lang="en-US" sz="2400" b="1" dirty="0"/>
              <a:t>36 Compromisos, 20 dependencias y entidades</a:t>
            </a:r>
          </a:p>
          <a:p>
            <a:endParaRPr lang="es-MX" b="1" dirty="0"/>
          </a:p>
        </p:txBody>
      </p:sp>
    </p:spTree>
    <p:extLst>
      <p:ext uri="{BB962C8B-B14F-4D97-AF65-F5344CB8AC3E}">
        <p14:creationId xmlns:p14="http://schemas.microsoft.com/office/powerpoint/2010/main" val="933132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0" y="2846344"/>
            <a:ext cx="5116889" cy="2965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vert="horz" lIns="91440" tIns="45720" rIns="91440" bIns="45720" rtlCol="0" anchor="ctr">
            <a:noAutofit/>
          </a:bodyPr>
          <a:lstStyle/>
          <a:p>
            <a:r>
              <a:rPr lang="es-MX" b="1" dirty="0" smtClean="0"/>
              <a:t>Caso Estados Unidos</a:t>
            </a:r>
            <a:endParaRPr lang="es-MX" b="1" dirty="0"/>
          </a:p>
        </p:txBody>
      </p:sp>
      <p:sp>
        <p:nvSpPr>
          <p:cNvPr id="3" name="2 CuadroTexto"/>
          <p:cNvSpPr txBox="1"/>
          <p:nvPr/>
        </p:nvSpPr>
        <p:spPr>
          <a:xfrm>
            <a:off x="467544" y="1353542"/>
            <a:ext cx="8208912" cy="1323439"/>
          </a:xfrm>
          <a:prstGeom prst="rect">
            <a:avLst/>
          </a:prstGeom>
          <a:noFill/>
        </p:spPr>
        <p:txBody>
          <a:bodyPr wrap="square" rtlCol="0">
            <a:spAutoFit/>
          </a:bodyPr>
          <a:lstStyle/>
          <a:p>
            <a:pPr algn="just"/>
            <a:r>
              <a:rPr lang="es-MX" sz="2000" dirty="0" smtClean="0">
                <a:latin typeface="Trebuchet MS" pitchFamily="34" charset="0"/>
              </a:rPr>
              <a:t>En </a:t>
            </a:r>
            <a:r>
              <a:rPr lang="es-MX" sz="2000" dirty="0">
                <a:latin typeface="Trebuchet MS" pitchFamily="34" charset="0"/>
              </a:rPr>
              <a:t>mayo de 2009 se habilita la plataforma tecnológica </a:t>
            </a:r>
            <a:r>
              <a:rPr lang="es-MX" sz="2000" b="1" dirty="0">
                <a:latin typeface="Trebuchet MS" pitchFamily="34" charset="0"/>
              </a:rPr>
              <a:t>data.gov</a:t>
            </a:r>
            <a:r>
              <a:rPr lang="es-MX" sz="2000" dirty="0">
                <a:latin typeface="Trebuchet MS" pitchFamily="34" charset="0"/>
              </a:rPr>
              <a:t> que contiene datos oficiales en formatos estandarizados y disponibles </a:t>
            </a:r>
            <a:r>
              <a:rPr lang="es-MX" sz="2000" dirty="0" smtClean="0">
                <a:latin typeface="Trebuchet MS" pitchFamily="34" charset="0"/>
              </a:rPr>
              <a:t>al público.</a:t>
            </a:r>
            <a:r>
              <a:rPr lang="es-MX" sz="2000" dirty="0">
                <a:latin typeface="Trebuchet MS" pitchFamily="34" charset="0"/>
              </a:rPr>
              <a:t/>
            </a:r>
            <a:br>
              <a:rPr lang="es-MX" sz="2000" dirty="0">
                <a:latin typeface="Trebuchet MS" pitchFamily="34" charset="0"/>
              </a:rPr>
            </a:br>
            <a:endParaRPr lang="es-MX" sz="2000" dirty="0">
              <a:latin typeface="Trebuchet MS" pitchFamily="34" charset="0"/>
            </a:endParaRPr>
          </a:p>
        </p:txBody>
      </p:sp>
      <p:sp>
        <p:nvSpPr>
          <p:cNvPr id="4" name="3 CuadroTexto"/>
          <p:cNvSpPr txBox="1"/>
          <p:nvPr/>
        </p:nvSpPr>
        <p:spPr>
          <a:xfrm>
            <a:off x="539552" y="6464369"/>
            <a:ext cx="6768752" cy="307777"/>
          </a:xfrm>
          <a:prstGeom prst="rect">
            <a:avLst/>
          </a:prstGeom>
          <a:noFill/>
        </p:spPr>
        <p:txBody>
          <a:bodyPr wrap="square" rtlCol="0">
            <a:spAutoFit/>
          </a:bodyPr>
          <a:lstStyle/>
          <a:p>
            <a:r>
              <a:rPr lang="es-MX" sz="1400" dirty="0">
                <a:latin typeface="Trebuchet MS" pitchFamily="34" charset="0"/>
              </a:rPr>
              <a:t>Referencia: </a:t>
            </a:r>
            <a:r>
              <a:rPr lang="es-MX" sz="1400" dirty="0">
                <a:latin typeface="Trebuchet MS" pitchFamily="34" charset="0"/>
                <a:hlinkClick r:id="rId4"/>
              </a:rPr>
              <a:t>http://www.data.gov</a:t>
            </a:r>
            <a:r>
              <a:rPr lang="es-MX" sz="1400" dirty="0" smtClean="0">
                <a:latin typeface="Trebuchet MS" pitchFamily="34" charset="0"/>
                <a:hlinkClick r:id="rId4"/>
              </a:rPr>
              <a:t>/</a:t>
            </a:r>
            <a:endParaRPr lang="es-MX" sz="1400" dirty="0" smtClean="0">
              <a:latin typeface="Trebuchet MS" pitchFamily="34" charset="0"/>
            </a:endParaRPr>
          </a:p>
        </p:txBody>
      </p:sp>
    </p:spTree>
    <p:extLst>
      <p:ext uri="{BB962C8B-B14F-4D97-AF65-F5344CB8AC3E}">
        <p14:creationId xmlns:p14="http://schemas.microsoft.com/office/powerpoint/2010/main" val="864471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r>
              <a:rPr lang="es-MX" b="1" dirty="0"/>
              <a:t>Caso </a:t>
            </a:r>
            <a:r>
              <a:rPr lang="es-MX" b="1" dirty="0" smtClean="0"/>
              <a:t>Reino Unido</a:t>
            </a:r>
            <a:endParaRPr lang="es-MX" b="1" dirty="0"/>
          </a:p>
        </p:txBody>
      </p:sp>
      <p:sp>
        <p:nvSpPr>
          <p:cNvPr id="3" name="2 Rectángulo"/>
          <p:cNvSpPr/>
          <p:nvPr/>
        </p:nvSpPr>
        <p:spPr>
          <a:xfrm>
            <a:off x="323528" y="1450519"/>
            <a:ext cx="8352928" cy="5139869"/>
          </a:xfrm>
          <a:prstGeom prst="rect">
            <a:avLst/>
          </a:prstGeom>
        </p:spPr>
        <p:txBody>
          <a:bodyPr wrap="square">
            <a:spAutoFit/>
          </a:bodyPr>
          <a:lstStyle/>
          <a:p>
            <a:pPr algn="just"/>
            <a:r>
              <a:rPr lang="es-MX" sz="2000" dirty="0" smtClean="0">
                <a:latin typeface="Trebuchet MS" pitchFamily="34" charset="0"/>
              </a:rPr>
              <a:t>Data.gov.uk</a:t>
            </a:r>
            <a:r>
              <a:rPr lang="es-MX" sz="2000" dirty="0">
                <a:latin typeface="Trebuchet MS" pitchFamily="34" charset="0"/>
              </a:rPr>
              <a:t> busca cristalizar los esfuerzos por avanzar en la estrategia de </a:t>
            </a:r>
            <a:r>
              <a:rPr lang="es-MX" sz="2000" dirty="0" smtClean="0">
                <a:latin typeface="Trebuchet MS" pitchFamily="34" charset="0"/>
              </a:rPr>
              <a:t>Open Government </a:t>
            </a:r>
            <a:r>
              <a:rPr lang="es-MX" sz="2000" dirty="0">
                <a:latin typeface="Trebuchet MS" pitchFamily="34" charset="0"/>
              </a:rPr>
              <a:t>del Reino Unido </a:t>
            </a:r>
            <a:r>
              <a:rPr lang="es-MX" sz="2000" dirty="0" smtClean="0">
                <a:latin typeface="Trebuchet MS" pitchFamily="34" charset="0"/>
              </a:rPr>
              <a:t>liderado </a:t>
            </a:r>
            <a:r>
              <a:rPr lang="es-MX" sz="2000" dirty="0">
                <a:latin typeface="Trebuchet MS" pitchFamily="34" charset="0"/>
              </a:rPr>
              <a:t>por el Equipo de Transparencia y Compromiso Digital de la Oficina del Gabinete, </a:t>
            </a:r>
            <a:r>
              <a:rPr lang="es-MX" sz="2000" dirty="0" smtClean="0">
                <a:latin typeface="Trebuchet MS" pitchFamily="34" charset="0"/>
              </a:rPr>
              <a:t>y así dar </a:t>
            </a:r>
            <a:r>
              <a:rPr lang="es-MX" sz="2000" dirty="0">
                <a:latin typeface="Trebuchet MS" pitchFamily="34" charset="0"/>
              </a:rPr>
              <a:t>forma a la utilización de la riqueza de los datos en manos del gobierno </a:t>
            </a:r>
            <a:endParaRPr lang="es-MX" sz="2000" dirty="0" smtClean="0">
              <a:latin typeface="Trebuchet MS" pitchFamily="34" charset="0"/>
            </a:endParaRPr>
          </a:p>
          <a:p>
            <a:pPr algn="just"/>
            <a:endParaRPr lang="es-MX" sz="2000" dirty="0" smtClean="0">
              <a:latin typeface="Trebuchet MS" pitchFamily="34" charset="0"/>
            </a:endParaRPr>
          </a:p>
          <a:p>
            <a:r>
              <a:rPr lang="es-MX" sz="2000" b="1" dirty="0" smtClean="0">
                <a:latin typeface="Trebuchet MS" pitchFamily="34" charset="0"/>
              </a:rPr>
              <a:t>Características de los datos:</a:t>
            </a:r>
            <a:endParaRPr lang="es-MX" sz="2000" b="1" dirty="0">
              <a:latin typeface="Trebuchet MS" pitchFamily="34" charset="0"/>
            </a:endParaRPr>
          </a:p>
          <a:p>
            <a:pPr marL="457200" indent="-457200">
              <a:buFont typeface="+mj-lt"/>
              <a:buAutoNum type="alphaLcParenR"/>
            </a:pPr>
            <a:r>
              <a:rPr lang="es-MX" sz="1600" dirty="0" smtClean="0">
                <a:latin typeface="Trebuchet MS" pitchFamily="34" charset="0"/>
              </a:rPr>
              <a:t>Fáciles </a:t>
            </a:r>
            <a:r>
              <a:rPr lang="es-MX" sz="1600" dirty="0">
                <a:latin typeface="Trebuchet MS" pitchFamily="34" charset="0"/>
              </a:rPr>
              <a:t>de encontrar</a:t>
            </a:r>
          </a:p>
          <a:p>
            <a:pPr marL="457200" indent="-457200">
              <a:buFont typeface="+mj-lt"/>
              <a:buAutoNum type="alphaLcParenR"/>
            </a:pPr>
            <a:r>
              <a:rPr lang="es-MX" sz="1600" dirty="0" smtClean="0">
                <a:latin typeface="Trebuchet MS" pitchFamily="34" charset="0"/>
              </a:rPr>
              <a:t>Fáciles </a:t>
            </a:r>
            <a:r>
              <a:rPr lang="es-MX" sz="1600" dirty="0">
                <a:latin typeface="Trebuchet MS" pitchFamily="34" charset="0"/>
              </a:rPr>
              <a:t>de licenciar</a:t>
            </a:r>
          </a:p>
          <a:p>
            <a:pPr marL="457200" indent="-457200">
              <a:buFont typeface="+mj-lt"/>
              <a:buAutoNum type="alphaLcParenR"/>
            </a:pPr>
            <a:r>
              <a:rPr lang="es-MX" sz="1600" dirty="0">
                <a:latin typeface="Trebuchet MS" pitchFamily="34" charset="0"/>
              </a:rPr>
              <a:t>De fácil </a:t>
            </a:r>
            <a:r>
              <a:rPr lang="es-MX" sz="1600" dirty="0" smtClean="0">
                <a:latin typeface="Trebuchet MS" pitchFamily="34" charset="0"/>
              </a:rPr>
              <a:t>reutilización</a:t>
            </a:r>
          </a:p>
          <a:p>
            <a:endParaRPr lang="es-MX" sz="2000" dirty="0">
              <a:latin typeface="Trebuchet MS" pitchFamily="34" charset="0"/>
            </a:endParaRPr>
          </a:p>
          <a:p>
            <a:r>
              <a:rPr lang="es-MX" sz="2000" b="1" dirty="0" smtClean="0">
                <a:latin typeface="Trebuchet MS" pitchFamily="34" charset="0"/>
              </a:rPr>
              <a:t>Enfoque</a:t>
            </a:r>
          </a:p>
          <a:p>
            <a:pPr marL="342900" indent="-342900">
              <a:buFont typeface="Arial" pitchFamily="34" charset="0"/>
              <a:buChar char="•"/>
            </a:pPr>
            <a:r>
              <a:rPr lang="es-MX" sz="1600" dirty="0">
                <a:latin typeface="Trebuchet MS" pitchFamily="34" charset="0"/>
              </a:rPr>
              <a:t>Trabajar con la web</a:t>
            </a:r>
          </a:p>
          <a:p>
            <a:pPr marL="342900" indent="-342900">
              <a:buFont typeface="Arial" pitchFamily="34" charset="0"/>
              <a:buChar char="•"/>
            </a:pPr>
            <a:r>
              <a:rPr lang="es-MX" sz="1600" dirty="0">
                <a:latin typeface="Trebuchet MS" pitchFamily="34" charset="0"/>
              </a:rPr>
              <a:t>Mantener las cosas simples</a:t>
            </a:r>
          </a:p>
          <a:p>
            <a:pPr marL="342900" indent="-342900">
              <a:buFont typeface="Arial" pitchFamily="34" charset="0"/>
              <a:buChar char="•"/>
            </a:pPr>
            <a:r>
              <a:rPr lang="es-MX" sz="1600" dirty="0" smtClean="0">
                <a:latin typeface="Trebuchet MS" pitchFamily="34" charset="0"/>
              </a:rPr>
              <a:t>El </a:t>
            </a:r>
            <a:r>
              <a:rPr lang="es-MX" sz="1600" dirty="0">
                <a:latin typeface="Trebuchet MS" pitchFamily="34" charset="0"/>
              </a:rPr>
              <a:t>uso de estándares abiertos, código abierto y la apertura de datos</a:t>
            </a:r>
          </a:p>
          <a:p>
            <a:pPr marL="342900" indent="-342900">
              <a:buFont typeface="Arial" pitchFamily="34" charset="0"/>
              <a:buChar char="•"/>
            </a:pPr>
            <a:r>
              <a:rPr lang="es-MX" sz="1600" dirty="0">
                <a:latin typeface="Trebuchet MS" pitchFamily="34" charset="0"/>
              </a:rPr>
              <a:t>La creación de comunidades,  trabajar con y a través de </a:t>
            </a:r>
            <a:r>
              <a:rPr lang="es-MX" sz="1600" dirty="0" smtClean="0">
                <a:latin typeface="Trebuchet MS" pitchFamily="34" charset="0"/>
              </a:rPr>
              <a:t>ellas</a:t>
            </a:r>
          </a:p>
          <a:p>
            <a:pPr marL="342900" indent="-342900">
              <a:buFont typeface="Arial" pitchFamily="34" charset="0"/>
              <a:buChar char="•"/>
            </a:pPr>
            <a:r>
              <a:rPr lang="es-MX" sz="1600" dirty="0" smtClean="0">
                <a:latin typeface="Trebuchet MS" pitchFamily="34" charset="0"/>
              </a:rPr>
              <a:t>Uso </a:t>
            </a:r>
            <a:r>
              <a:rPr lang="es-MX" sz="1600" dirty="0">
                <a:latin typeface="Trebuchet MS" pitchFamily="34" charset="0"/>
              </a:rPr>
              <a:t>de redes sociales para crear comunidades y para difundir la información</a:t>
            </a:r>
          </a:p>
          <a:p>
            <a:endParaRPr lang="es-MX" sz="2000" b="1" dirty="0" smtClean="0">
              <a:latin typeface="Trebuchet MS"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8341" y="3140968"/>
            <a:ext cx="3034099" cy="20983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5496" y="6453336"/>
            <a:ext cx="6768752" cy="307777"/>
          </a:xfrm>
          <a:prstGeom prst="rect">
            <a:avLst/>
          </a:prstGeom>
          <a:noFill/>
        </p:spPr>
        <p:txBody>
          <a:bodyPr wrap="square" rtlCol="0">
            <a:spAutoFit/>
          </a:bodyPr>
          <a:lstStyle/>
          <a:p>
            <a:r>
              <a:rPr lang="es-MX" sz="1400" dirty="0" smtClean="0">
                <a:latin typeface="Trebuchet MS" pitchFamily="34" charset="0"/>
              </a:rPr>
              <a:t>Referencia: </a:t>
            </a:r>
            <a:r>
              <a:rPr lang="es-MX" sz="1400" dirty="0">
                <a:latin typeface="Trebuchet MS" pitchFamily="34" charset="0"/>
                <a:hlinkClick r:id="rId4"/>
              </a:rPr>
              <a:t>http://data.gov.uk</a:t>
            </a:r>
            <a:r>
              <a:rPr lang="es-MX" sz="1400" dirty="0" smtClean="0">
                <a:latin typeface="Trebuchet MS" pitchFamily="34" charset="0"/>
                <a:hlinkClick r:id="rId4"/>
              </a:rPr>
              <a:t>/</a:t>
            </a:r>
            <a:endParaRPr lang="es-MX" sz="1400" dirty="0" smtClean="0">
              <a:latin typeface="Trebuchet MS" pitchFamily="34" charset="0"/>
            </a:endParaRPr>
          </a:p>
        </p:txBody>
      </p:sp>
    </p:spTree>
    <p:extLst>
      <p:ext uri="{BB962C8B-B14F-4D97-AF65-F5344CB8AC3E}">
        <p14:creationId xmlns:p14="http://schemas.microsoft.com/office/powerpoint/2010/main" val="2652696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2948880"/>
            <a:ext cx="4906888" cy="3072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Título"/>
          <p:cNvSpPr txBox="1">
            <a:spLocks/>
          </p:cNvSpPr>
          <p:nvPr/>
        </p:nvSpPr>
        <p:spPr>
          <a:xfrm>
            <a:off x="1907704" y="259711"/>
            <a:ext cx="6779096" cy="8650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Trebuchet MS" pitchFamily="34" charset="0"/>
                <a:ea typeface="+mj-ea"/>
                <a:cs typeface="+mj-cs"/>
              </a:defRPr>
            </a:lvl1pPr>
          </a:lstStyle>
          <a:p>
            <a:r>
              <a:rPr lang="es-MX" b="1" dirty="0" smtClean="0"/>
              <a:t>Caso Australia</a:t>
            </a:r>
            <a:endParaRPr lang="es-MX" b="1" dirty="0"/>
          </a:p>
        </p:txBody>
      </p:sp>
      <p:sp>
        <p:nvSpPr>
          <p:cNvPr id="5" name="4 CuadroTexto"/>
          <p:cNvSpPr txBox="1"/>
          <p:nvPr/>
        </p:nvSpPr>
        <p:spPr>
          <a:xfrm>
            <a:off x="35496" y="6505599"/>
            <a:ext cx="6768752" cy="307777"/>
          </a:xfrm>
          <a:prstGeom prst="rect">
            <a:avLst/>
          </a:prstGeom>
          <a:noFill/>
        </p:spPr>
        <p:txBody>
          <a:bodyPr wrap="square" rtlCol="0">
            <a:spAutoFit/>
          </a:bodyPr>
          <a:lstStyle/>
          <a:p>
            <a:r>
              <a:rPr lang="es-MX" sz="1400" dirty="0">
                <a:latin typeface="Trebuchet MS" pitchFamily="34" charset="0"/>
              </a:rPr>
              <a:t>Referencia: </a:t>
            </a:r>
            <a:r>
              <a:rPr lang="es-MX" sz="1400" dirty="0">
                <a:latin typeface="Trebuchet MS" pitchFamily="34" charset="0"/>
                <a:hlinkClick r:id="rId4"/>
              </a:rPr>
              <a:t>http://data.gov.au</a:t>
            </a:r>
            <a:r>
              <a:rPr lang="es-MX" sz="1400" dirty="0" smtClean="0">
                <a:latin typeface="Trebuchet MS" pitchFamily="34" charset="0"/>
                <a:hlinkClick r:id="rId4"/>
              </a:rPr>
              <a:t>/</a:t>
            </a:r>
            <a:endParaRPr lang="es-MX" sz="1400" dirty="0" smtClean="0">
              <a:latin typeface="Trebuchet MS" pitchFamily="34" charset="0"/>
            </a:endParaRPr>
          </a:p>
        </p:txBody>
      </p:sp>
      <p:sp>
        <p:nvSpPr>
          <p:cNvPr id="2" name="1 CuadroTexto"/>
          <p:cNvSpPr txBox="1"/>
          <p:nvPr/>
        </p:nvSpPr>
        <p:spPr>
          <a:xfrm>
            <a:off x="323528" y="1484784"/>
            <a:ext cx="8363273" cy="1015663"/>
          </a:xfrm>
          <a:prstGeom prst="rect">
            <a:avLst/>
          </a:prstGeom>
          <a:noFill/>
        </p:spPr>
        <p:txBody>
          <a:bodyPr wrap="square" rtlCol="0">
            <a:spAutoFit/>
          </a:bodyPr>
          <a:lstStyle/>
          <a:p>
            <a:pPr algn="just"/>
            <a:r>
              <a:rPr lang="es-MX" sz="2000" dirty="0">
                <a:latin typeface="Trebuchet MS" pitchFamily="34" charset="0"/>
              </a:rPr>
              <a:t>Australia lanza su portal de datos abiertos data.gov.au, al inicio del año 2011, el cual proporciona una manera fácil de encontrar, acceder reutilizar datos públicos de gobiernos estatales y territoriales</a:t>
            </a:r>
          </a:p>
        </p:txBody>
      </p:sp>
    </p:spTree>
    <p:extLst>
      <p:ext uri="{BB962C8B-B14F-4D97-AF65-F5344CB8AC3E}">
        <p14:creationId xmlns:p14="http://schemas.microsoft.com/office/powerpoint/2010/main" val="3235502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Caso España</a:t>
            </a:r>
            <a:endParaRPr lang="es-MX" dirty="0"/>
          </a:p>
        </p:txBody>
      </p:sp>
      <p:sp>
        <p:nvSpPr>
          <p:cNvPr id="4" name="3 Marcador de contenido"/>
          <p:cNvSpPr>
            <a:spLocks noGrp="1"/>
          </p:cNvSpPr>
          <p:nvPr>
            <p:ph idx="4294967295"/>
          </p:nvPr>
        </p:nvSpPr>
        <p:spPr>
          <a:xfrm>
            <a:off x="354210" y="1196975"/>
            <a:ext cx="8250238" cy="1871663"/>
          </a:xfrm>
        </p:spPr>
        <p:txBody>
          <a:bodyPr>
            <a:noAutofit/>
          </a:bodyPr>
          <a:lstStyle/>
          <a:p>
            <a:pPr marL="0" indent="0" algn="just">
              <a:buNone/>
            </a:pPr>
            <a:r>
              <a:rPr lang="es-MX" sz="2000" dirty="0" smtClean="0">
                <a:latin typeface="Trebuchet MS" pitchFamily="34" charset="0"/>
              </a:rPr>
              <a:t>El </a:t>
            </a:r>
            <a:r>
              <a:rPr lang="es-MX" sz="2000" dirty="0">
                <a:latin typeface="Trebuchet MS" pitchFamily="34" charset="0"/>
              </a:rPr>
              <a:t>Proyecto </a:t>
            </a:r>
            <a:r>
              <a:rPr lang="es-MX" sz="2000" i="1" dirty="0">
                <a:latin typeface="Trebuchet MS" pitchFamily="34" charset="0"/>
              </a:rPr>
              <a:t>Aporta</a:t>
            </a:r>
            <a:r>
              <a:rPr lang="es-MX" sz="2000" dirty="0">
                <a:latin typeface="Trebuchet MS" pitchFamily="34" charset="0"/>
              </a:rPr>
              <a:t> es una </a:t>
            </a:r>
            <a:r>
              <a:rPr lang="es-MX" sz="2000" dirty="0" smtClean="0">
                <a:latin typeface="Trebuchet MS" pitchFamily="34" charset="0"/>
              </a:rPr>
              <a:t>iniciativa para </a:t>
            </a:r>
            <a:r>
              <a:rPr lang="es-MX" sz="2000" dirty="0">
                <a:latin typeface="Trebuchet MS" pitchFamily="34" charset="0"/>
              </a:rPr>
              <a:t>fomentar la reutilización de la información del sector público. Además de actividades de formación y eventos, publicaron una Guía de reutilización en la que se explica a los gestores públicos qué información es útil, cómo utilizarla y las posibilidades de </a:t>
            </a:r>
            <a:r>
              <a:rPr lang="es-MX" sz="2000" dirty="0" smtClean="0">
                <a:latin typeface="Trebuchet MS" pitchFamily="34" charset="0"/>
              </a:rPr>
              <a:t>difusión. El portal de datos tiene sólo dos meses.</a:t>
            </a:r>
          </a:p>
          <a:p>
            <a:pPr algn="just"/>
            <a:endParaRPr lang="es-MX" sz="2000" dirty="0" smtClean="0">
              <a:latin typeface="Trebuchet MS" pitchFamily="34" charset="0"/>
            </a:endParaRPr>
          </a:p>
          <a:p>
            <a:pPr algn="just"/>
            <a:endParaRPr lang="es-MX" sz="2000" dirty="0" smtClean="0">
              <a:latin typeface="Trebuchet MS" pitchFamily="34" charset="0"/>
            </a:endParaRPr>
          </a:p>
          <a:p>
            <a:pPr algn="just"/>
            <a:endParaRPr lang="es-MX" sz="2000" dirty="0">
              <a:latin typeface="Trebuchet MS" pitchFamily="34" charset="0"/>
              <a:hlinkClick r:id="rId3"/>
            </a:endParaRPr>
          </a:p>
        </p:txBody>
      </p:sp>
      <p:sp>
        <p:nvSpPr>
          <p:cNvPr id="6" name="5 CuadroTexto"/>
          <p:cNvSpPr txBox="1"/>
          <p:nvPr/>
        </p:nvSpPr>
        <p:spPr>
          <a:xfrm>
            <a:off x="35496" y="6506180"/>
            <a:ext cx="3600400" cy="523220"/>
          </a:xfrm>
          <a:prstGeom prst="rect">
            <a:avLst/>
          </a:prstGeom>
          <a:noFill/>
        </p:spPr>
        <p:txBody>
          <a:bodyPr wrap="square" rtlCol="0">
            <a:spAutoFit/>
          </a:bodyPr>
          <a:lstStyle/>
          <a:p>
            <a:r>
              <a:rPr lang="es-MX" sz="1400" dirty="0" smtClean="0">
                <a:latin typeface="Trebuchet MS" pitchFamily="34" charset="0"/>
              </a:rPr>
              <a:t>Referencia: </a:t>
            </a:r>
            <a:r>
              <a:rPr lang="es-MX" sz="1400" dirty="0">
                <a:hlinkClick r:id="rId3"/>
              </a:rPr>
              <a:t>http://datos.gob.es/datos/</a:t>
            </a:r>
            <a:endParaRPr lang="es-MX" sz="1400" dirty="0"/>
          </a:p>
          <a:p>
            <a:endParaRPr lang="es-MX" sz="1400" dirty="0" smtClean="0">
              <a:latin typeface="Trebuchet MS" pitchFamily="34" charset="0"/>
            </a:endParaRPr>
          </a:p>
        </p:txBody>
      </p:sp>
      <p:sp>
        <p:nvSpPr>
          <p:cNvPr id="7" name="1 Título"/>
          <p:cNvSpPr txBox="1">
            <a:spLocks/>
          </p:cNvSpPr>
          <p:nvPr/>
        </p:nvSpPr>
        <p:spPr>
          <a:xfrm>
            <a:off x="1907704" y="0"/>
            <a:ext cx="6779096" cy="8650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Trebuchet MS" pitchFamily="34" charset="0"/>
                <a:ea typeface="+mj-ea"/>
                <a:cs typeface="+mj-cs"/>
              </a:defRPr>
            </a:lvl1pPr>
          </a:lstStyle>
          <a:p>
            <a:endParaRPr lang="es-MX" b="1" dirty="0"/>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18" t="22024" r="23586" b="9470"/>
          <a:stretch/>
        </p:blipFill>
        <p:spPr bwMode="auto">
          <a:xfrm>
            <a:off x="3779912" y="3068960"/>
            <a:ext cx="4680520" cy="3211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012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Caso Vasco</a:t>
            </a:r>
            <a:endParaRPr lang="es-MX" b="1" dirty="0"/>
          </a:p>
        </p:txBody>
      </p:sp>
      <p:sp>
        <p:nvSpPr>
          <p:cNvPr id="4" name="3 Marcador de contenido"/>
          <p:cNvSpPr>
            <a:spLocks noGrp="1"/>
          </p:cNvSpPr>
          <p:nvPr>
            <p:ph idx="4294967295"/>
          </p:nvPr>
        </p:nvSpPr>
        <p:spPr>
          <a:xfrm>
            <a:off x="438472" y="1196975"/>
            <a:ext cx="8382000" cy="2232025"/>
          </a:xfrm>
        </p:spPr>
        <p:txBody>
          <a:bodyPr>
            <a:normAutofit/>
          </a:bodyPr>
          <a:lstStyle/>
          <a:p>
            <a:pPr marL="0" indent="0" algn="just">
              <a:buNone/>
            </a:pPr>
            <a:r>
              <a:rPr lang="es-MX" sz="2000" dirty="0" smtClean="0">
                <a:latin typeface="Trebuchet MS" pitchFamily="34" charset="0"/>
              </a:rPr>
              <a:t>El Gobierno Vasco para la apertura de los datos públicos que obran en su poder, ha creado un espacio de participación abierto a la ciudadanía para el desarrollo del proyecto Open Data Euskadi, se trata de un portal de exposición de los datos públicos en formato reutilizable, bajo licencias de propiedad abiertas, que permiten la reutilización y aprovechamiento con fines comerciales.</a:t>
            </a:r>
          </a:p>
        </p:txBody>
      </p:sp>
      <p:sp>
        <p:nvSpPr>
          <p:cNvPr id="6" name="5 CuadroTexto"/>
          <p:cNvSpPr txBox="1"/>
          <p:nvPr/>
        </p:nvSpPr>
        <p:spPr>
          <a:xfrm>
            <a:off x="12540" y="6505599"/>
            <a:ext cx="6768752" cy="307777"/>
          </a:xfrm>
          <a:prstGeom prst="rect">
            <a:avLst/>
          </a:prstGeom>
          <a:noFill/>
        </p:spPr>
        <p:txBody>
          <a:bodyPr wrap="square" rtlCol="0">
            <a:spAutoFit/>
          </a:bodyPr>
          <a:lstStyle/>
          <a:p>
            <a:r>
              <a:rPr lang="es-MX" sz="1400" dirty="0" smtClean="0">
                <a:latin typeface="Trebuchet MS" pitchFamily="34" charset="0"/>
              </a:rPr>
              <a:t>Referencia: </a:t>
            </a:r>
            <a:r>
              <a:rPr lang="es-MX" sz="1400" dirty="0" smtClean="0">
                <a:latin typeface="Trebuchet MS" pitchFamily="34" charset="0"/>
                <a:hlinkClick r:id="rId3"/>
              </a:rPr>
              <a:t>http</a:t>
            </a:r>
            <a:r>
              <a:rPr lang="es-MX" sz="1400" dirty="0">
                <a:latin typeface="Trebuchet MS" pitchFamily="34" charset="0"/>
                <a:hlinkClick r:id="rId3"/>
              </a:rPr>
              <a:t>://</a:t>
            </a:r>
            <a:r>
              <a:rPr lang="es-MX" sz="1400" dirty="0" smtClean="0">
                <a:latin typeface="Trebuchet MS" pitchFamily="34" charset="0"/>
                <a:hlinkClick r:id="rId3"/>
              </a:rPr>
              <a:t>www.irekia.euskadi.net/es</a:t>
            </a:r>
            <a:endParaRPr lang="es-MX" sz="1400" dirty="0" smtClean="0">
              <a:latin typeface="Trebuchet MS" pitchFamily="34" charset="0"/>
            </a:endParaRPr>
          </a:p>
        </p:txBody>
      </p:sp>
      <p:sp>
        <p:nvSpPr>
          <p:cNvPr id="7" name="1 Título"/>
          <p:cNvSpPr txBox="1">
            <a:spLocks/>
          </p:cNvSpPr>
          <p:nvPr/>
        </p:nvSpPr>
        <p:spPr>
          <a:xfrm>
            <a:off x="1907704" y="0"/>
            <a:ext cx="6779096" cy="8650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Trebuchet MS" pitchFamily="34" charset="0"/>
                <a:ea typeface="+mj-ea"/>
                <a:cs typeface="+mj-cs"/>
              </a:defRPr>
            </a:lvl1pPr>
          </a:lstStyle>
          <a:p>
            <a:endParaRPr lang="es-MX" b="1" dirty="0"/>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22" t="22619" r="20463" b="8144"/>
          <a:stretch/>
        </p:blipFill>
        <p:spPr bwMode="auto">
          <a:xfrm>
            <a:off x="3995936" y="3356992"/>
            <a:ext cx="4680520" cy="3037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276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r>
              <a:rPr lang="es-MX" b="1" dirty="0"/>
              <a:t>Antecedentes</a:t>
            </a:r>
          </a:p>
        </p:txBody>
      </p:sp>
      <p:sp>
        <p:nvSpPr>
          <p:cNvPr id="3" name="2 CuadroTexto"/>
          <p:cNvSpPr txBox="1"/>
          <p:nvPr/>
        </p:nvSpPr>
        <p:spPr>
          <a:xfrm>
            <a:off x="719572" y="1628800"/>
            <a:ext cx="7704856" cy="4093428"/>
          </a:xfrm>
          <a:prstGeom prst="rect">
            <a:avLst/>
          </a:prstGeom>
          <a:noFill/>
        </p:spPr>
        <p:txBody>
          <a:bodyPr wrap="square" rtlCol="0">
            <a:spAutoFit/>
          </a:bodyPr>
          <a:lstStyle/>
          <a:p>
            <a:pPr algn="just"/>
            <a:r>
              <a:rPr lang="es-MX" sz="2000" dirty="0" smtClean="0">
                <a:latin typeface="Trebuchet MS" pitchFamily="34" charset="0"/>
              </a:rPr>
              <a:t>La </a:t>
            </a:r>
            <a:r>
              <a:rPr lang="es-MX" sz="2000" b="1" dirty="0" smtClean="0">
                <a:latin typeface="Trebuchet MS" pitchFamily="34" charset="0"/>
              </a:rPr>
              <a:t>transparencia</a:t>
            </a:r>
            <a:r>
              <a:rPr lang="es-MX" sz="2000" dirty="0" smtClean="0">
                <a:latin typeface="Trebuchet MS" pitchFamily="34" charset="0"/>
              </a:rPr>
              <a:t> es un valor central de la </a:t>
            </a:r>
            <a:r>
              <a:rPr lang="es-MX" sz="2000" b="1" dirty="0" smtClean="0">
                <a:latin typeface="Trebuchet MS" pitchFamily="34" charset="0"/>
              </a:rPr>
              <a:t>democracia</a:t>
            </a:r>
            <a:r>
              <a:rPr lang="es-MX" sz="2000" dirty="0" smtClean="0">
                <a:latin typeface="Trebuchet MS" pitchFamily="34" charset="0"/>
              </a:rPr>
              <a:t>.</a:t>
            </a:r>
          </a:p>
          <a:p>
            <a:pPr algn="just"/>
            <a:endParaRPr lang="es-MX" sz="2000" dirty="0">
              <a:latin typeface="Trebuchet MS" pitchFamily="34" charset="0"/>
            </a:endParaRPr>
          </a:p>
          <a:p>
            <a:pPr algn="just"/>
            <a:r>
              <a:rPr lang="es-MX" sz="2000" dirty="0" smtClean="0">
                <a:latin typeface="Trebuchet MS" pitchFamily="34" charset="0"/>
              </a:rPr>
              <a:t>El </a:t>
            </a:r>
            <a:r>
              <a:rPr lang="es-MX" sz="2000" b="1" dirty="0" smtClean="0">
                <a:latin typeface="Trebuchet MS" pitchFamily="34" charset="0"/>
              </a:rPr>
              <a:t>acceso a la información </a:t>
            </a:r>
            <a:r>
              <a:rPr lang="es-MX" sz="2000" dirty="0" smtClean="0">
                <a:latin typeface="Trebuchet MS" pitchFamily="34" charset="0"/>
              </a:rPr>
              <a:t>pública es un elemento clave de la transparencia.</a:t>
            </a:r>
          </a:p>
          <a:p>
            <a:pPr algn="just"/>
            <a:endParaRPr lang="es-MX" sz="2000" dirty="0">
              <a:latin typeface="Trebuchet MS" pitchFamily="34" charset="0"/>
            </a:endParaRPr>
          </a:p>
          <a:p>
            <a:pPr algn="just"/>
            <a:r>
              <a:rPr lang="es-MX" sz="2000" dirty="0" smtClean="0">
                <a:latin typeface="Trebuchet MS" pitchFamily="34" charset="0"/>
              </a:rPr>
              <a:t>México cuenta con una ley de transparencia de vanguardia, y su órgano garante, el IFAI, cuenta con grandes logros, entre ellos:</a:t>
            </a:r>
          </a:p>
          <a:p>
            <a:pPr marL="342900" indent="-342900" algn="just">
              <a:buFont typeface="Wingdings" pitchFamily="2" charset="2"/>
              <a:buChar char="ü"/>
            </a:pPr>
            <a:endParaRPr lang="es-MX" sz="2000" dirty="0">
              <a:latin typeface="Trebuchet MS" pitchFamily="34" charset="0"/>
            </a:endParaRPr>
          </a:p>
          <a:p>
            <a:pPr marL="800100" lvl="1" indent="-342900" algn="just">
              <a:buFont typeface="Wingdings" pitchFamily="2" charset="2"/>
              <a:buChar char="ü"/>
            </a:pPr>
            <a:r>
              <a:rPr lang="es-MX" sz="2000" dirty="0" smtClean="0">
                <a:latin typeface="Trebuchet MS" pitchFamily="34" charset="0"/>
              </a:rPr>
              <a:t>Demanda robusta: más de 800 mil desde 2003</a:t>
            </a:r>
          </a:p>
          <a:p>
            <a:pPr marL="800100" lvl="1" indent="-342900" algn="just">
              <a:buFont typeface="Wingdings" pitchFamily="2" charset="2"/>
              <a:buChar char="ü"/>
            </a:pPr>
            <a:r>
              <a:rPr lang="es-MX" sz="2000" dirty="0" smtClean="0">
                <a:latin typeface="Trebuchet MS" pitchFamily="34" charset="0"/>
              </a:rPr>
              <a:t>Sistemas informáticos reconocidos: Infomex y POT</a:t>
            </a:r>
          </a:p>
          <a:p>
            <a:pPr marL="800100" lvl="1" indent="-342900" algn="just">
              <a:buFont typeface="Wingdings" pitchFamily="2" charset="2"/>
              <a:buChar char="ü"/>
            </a:pPr>
            <a:r>
              <a:rPr lang="es-MX" sz="2000" dirty="0" smtClean="0">
                <a:latin typeface="Trebuchet MS" pitchFamily="34" charset="0"/>
              </a:rPr>
              <a:t>Una red de servidores públicos de la APF que entrega la información solicitada</a:t>
            </a:r>
          </a:p>
          <a:p>
            <a:pPr lvl="1" algn="just"/>
            <a:r>
              <a:rPr lang="es-MX" sz="2000" dirty="0" smtClean="0">
                <a:latin typeface="Trebuchet MS" pitchFamily="34" charset="0"/>
              </a:rPr>
              <a:t> </a:t>
            </a:r>
            <a:endParaRPr lang="es-MX" sz="2000" dirty="0">
              <a:latin typeface="Trebuchet MS" pitchFamily="34" charset="0"/>
            </a:endParaRPr>
          </a:p>
        </p:txBody>
      </p:sp>
    </p:spTree>
    <p:extLst>
      <p:ext uri="{BB962C8B-B14F-4D97-AF65-F5344CB8AC3E}">
        <p14:creationId xmlns:p14="http://schemas.microsoft.com/office/powerpoint/2010/main" val="407817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r>
              <a:rPr lang="es-MX" b="1" dirty="0"/>
              <a:t>Caso México</a:t>
            </a:r>
          </a:p>
        </p:txBody>
      </p:sp>
      <p:graphicFrame>
        <p:nvGraphicFramePr>
          <p:cNvPr id="4" name="3 Diagrama"/>
          <p:cNvGraphicFramePr/>
          <p:nvPr>
            <p:extLst>
              <p:ext uri="{D42A27DB-BD31-4B8C-83A1-F6EECF244321}">
                <p14:modId xmlns:p14="http://schemas.microsoft.com/office/powerpoint/2010/main" val="173204339"/>
              </p:ext>
            </p:extLst>
          </p:nvPr>
        </p:nvGraphicFramePr>
        <p:xfrm>
          <a:off x="1038936" y="1844824"/>
          <a:ext cx="7421495"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1365308" y="3861048"/>
            <a:ext cx="758420" cy="369332"/>
          </a:xfrm>
          <a:prstGeom prst="rect">
            <a:avLst/>
          </a:prstGeom>
        </p:spPr>
        <p:txBody>
          <a:bodyPr wrap="square">
            <a:spAutoFit/>
          </a:bodyPr>
          <a:lstStyle/>
          <a:p>
            <a:pPr lvl="0" algn="ctr"/>
            <a:r>
              <a:rPr lang="es-MX" b="1" dirty="0">
                <a:solidFill>
                  <a:schemeClr val="tx2">
                    <a:lumMod val="75000"/>
                  </a:schemeClr>
                </a:solidFill>
              </a:rPr>
              <a:t>2002</a:t>
            </a:r>
          </a:p>
        </p:txBody>
      </p:sp>
      <p:sp>
        <p:nvSpPr>
          <p:cNvPr id="6" name="5 Rectángulo"/>
          <p:cNvSpPr/>
          <p:nvPr/>
        </p:nvSpPr>
        <p:spPr>
          <a:xfrm>
            <a:off x="7236296" y="3861048"/>
            <a:ext cx="796759" cy="369332"/>
          </a:xfrm>
          <a:prstGeom prst="rect">
            <a:avLst/>
          </a:prstGeom>
        </p:spPr>
        <p:txBody>
          <a:bodyPr wrap="square">
            <a:spAutoFit/>
          </a:bodyPr>
          <a:lstStyle/>
          <a:p>
            <a:pPr lvl="0" algn="ctr"/>
            <a:r>
              <a:rPr lang="es-MX" b="1" dirty="0" smtClean="0">
                <a:solidFill>
                  <a:schemeClr val="tx2">
                    <a:lumMod val="75000"/>
                  </a:schemeClr>
                </a:solidFill>
              </a:rPr>
              <a:t>2005</a:t>
            </a:r>
            <a:endParaRPr lang="es-MX" b="1" dirty="0">
              <a:solidFill>
                <a:schemeClr val="tx2">
                  <a:lumMod val="75000"/>
                </a:schemeClr>
              </a:solidFill>
            </a:endParaRPr>
          </a:p>
        </p:txBody>
      </p:sp>
      <p:sp>
        <p:nvSpPr>
          <p:cNvPr id="7" name="6 Rectángulo"/>
          <p:cNvSpPr/>
          <p:nvPr/>
        </p:nvSpPr>
        <p:spPr>
          <a:xfrm>
            <a:off x="5567621" y="6093296"/>
            <a:ext cx="804579" cy="369332"/>
          </a:xfrm>
          <a:prstGeom prst="rect">
            <a:avLst/>
          </a:prstGeom>
        </p:spPr>
        <p:txBody>
          <a:bodyPr wrap="square">
            <a:spAutoFit/>
          </a:bodyPr>
          <a:lstStyle/>
          <a:p>
            <a:pPr lvl="0" algn="ctr"/>
            <a:r>
              <a:rPr lang="es-MX" b="1" dirty="0" smtClean="0">
                <a:solidFill>
                  <a:schemeClr val="tx2">
                    <a:lumMod val="75000"/>
                  </a:schemeClr>
                </a:solidFill>
              </a:rPr>
              <a:t>2010</a:t>
            </a:r>
            <a:endParaRPr lang="es-MX" b="1" dirty="0">
              <a:solidFill>
                <a:schemeClr val="tx2">
                  <a:lumMod val="75000"/>
                </a:schemeClr>
              </a:solidFill>
            </a:endParaRPr>
          </a:p>
        </p:txBody>
      </p:sp>
    </p:spTree>
    <p:extLst>
      <p:ext uri="{BB962C8B-B14F-4D97-AF65-F5344CB8AC3E}">
        <p14:creationId xmlns:p14="http://schemas.microsoft.com/office/powerpoint/2010/main" val="3976871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MX" b="1" dirty="0"/>
              <a:t>Próximos </a:t>
            </a:r>
            <a:r>
              <a:rPr lang="es-MX" b="1" dirty="0" smtClean="0"/>
              <a:t>pasos</a:t>
            </a:r>
            <a:endParaRPr lang="es-MX" b="1" dirty="0"/>
          </a:p>
        </p:txBody>
      </p:sp>
      <p:graphicFrame>
        <p:nvGraphicFramePr>
          <p:cNvPr id="4" name="3 Diagrama"/>
          <p:cNvGraphicFramePr/>
          <p:nvPr>
            <p:extLst>
              <p:ext uri="{D42A27DB-BD31-4B8C-83A1-F6EECF244321}">
                <p14:modId xmlns:p14="http://schemas.microsoft.com/office/powerpoint/2010/main" val="4144958272"/>
              </p:ext>
            </p:extLst>
          </p:nvPr>
        </p:nvGraphicFramePr>
        <p:xfrm>
          <a:off x="1259632" y="1556792"/>
          <a:ext cx="7152456"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50500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vert="horz" lIns="91440" tIns="45720" rIns="91440" bIns="45720" rtlCol="0" anchor="ctr">
            <a:noAutofit/>
          </a:bodyPr>
          <a:lstStyle/>
          <a:p>
            <a:r>
              <a:rPr lang="es-MX" sz="4000" b="1" dirty="0"/>
              <a:t>Perspectivas</a:t>
            </a:r>
          </a:p>
        </p:txBody>
      </p:sp>
    </p:spTree>
    <p:extLst>
      <p:ext uri="{BB962C8B-B14F-4D97-AF65-F5344CB8AC3E}">
        <p14:creationId xmlns:p14="http://schemas.microsoft.com/office/powerpoint/2010/main" val="3191202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Perspectivas futuras</a:t>
            </a:r>
            <a:endParaRPr lang="es-MX" b="1" dirty="0"/>
          </a:p>
        </p:txBody>
      </p:sp>
      <p:sp>
        <p:nvSpPr>
          <p:cNvPr id="3" name="2 Marcador de contenido"/>
          <p:cNvSpPr>
            <a:spLocks noGrp="1"/>
          </p:cNvSpPr>
          <p:nvPr>
            <p:ph idx="4294967295"/>
          </p:nvPr>
        </p:nvSpPr>
        <p:spPr>
          <a:xfrm>
            <a:off x="785813" y="1036638"/>
            <a:ext cx="7572375" cy="4784725"/>
          </a:xfrm>
        </p:spPr>
        <p:txBody>
          <a:bodyPr>
            <a:noAutofit/>
          </a:bodyPr>
          <a:lstStyle/>
          <a:p>
            <a:pPr marL="0" indent="0" algn="just">
              <a:buNone/>
            </a:pPr>
            <a:endParaRPr lang="es-MX" sz="2000" b="1" dirty="0" smtClean="0">
              <a:latin typeface="Trebuchet MS" pitchFamily="34" charset="0"/>
            </a:endParaRPr>
          </a:p>
          <a:p>
            <a:pPr algn="just">
              <a:buClr>
                <a:schemeClr val="accent4">
                  <a:lumMod val="75000"/>
                </a:schemeClr>
              </a:buClr>
              <a:buSzPct val="120000"/>
              <a:buFont typeface="Wingdings" pitchFamily="2" charset="2"/>
              <a:buChar char="Ü"/>
            </a:pPr>
            <a:r>
              <a:rPr lang="es-MX" sz="2000" b="1" dirty="0" smtClean="0">
                <a:latin typeface="Trebuchet MS" pitchFamily="34" charset="0"/>
              </a:rPr>
              <a:t>Rendición de cuentas de cara a la sociedad</a:t>
            </a:r>
          </a:p>
          <a:p>
            <a:pPr marL="400050" lvl="1" indent="0" algn="just">
              <a:buNone/>
            </a:pPr>
            <a:r>
              <a:rPr lang="es-MX" sz="2000" dirty="0" smtClean="0">
                <a:latin typeface="Trebuchet MS" pitchFamily="34" charset="0"/>
              </a:rPr>
              <a:t>La APF puede asumir compromisos y reportar resultados que impactan directamente en la sociedad.</a:t>
            </a:r>
          </a:p>
          <a:p>
            <a:pPr marL="0" indent="0" algn="just">
              <a:buNone/>
            </a:pPr>
            <a:endParaRPr lang="es-MX" sz="2000" b="1" dirty="0" smtClean="0">
              <a:latin typeface="Trebuchet MS" pitchFamily="34" charset="0"/>
            </a:endParaRPr>
          </a:p>
          <a:p>
            <a:pPr algn="just">
              <a:buClr>
                <a:schemeClr val="accent4">
                  <a:lumMod val="60000"/>
                  <a:lumOff val="40000"/>
                </a:schemeClr>
              </a:buClr>
              <a:buSzPct val="120000"/>
              <a:buFont typeface="Wingdings" pitchFamily="2" charset="2"/>
              <a:buChar char="Ü"/>
            </a:pPr>
            <a:r>
              <a:rPr lang="es-MX" sz="2000" b="1" dirty="0" smtClean="0">
                <a:latin typeface="Trebuchet MS" pitchFamily="34" charset="0"/>
              </a:rPr>
              <a:t>Elevar la eficiencia gubernamental</a:t>
            </a:r>
          </a:p>
          <a:p>
            <a:pPr marL="400050" lvl="1" indent="0" algn="just">
              <a:buNone/>
            </a:pPr>
            <a:r>
              <a:rPr lang="es-MX" sz="2000" dirty="0" smtClean="0">
                <a:latin typeface="Trebuchet MS" pitchFamily="34" charset="0"/>
              </a:rPr>
              <a:t>Liberar el potencial productivo de la APF con base en el círculo virtuoso de transparencia, rendición de cuentas, resultados y reconocimiento, desarrollando las prácticas de mejora continua y cambiando la cultura.</a:t>
            </a:r>
          </a:p>
          <a:p>
            <a:pPr marL="0" indent="0" algn="just">
              <a:buNone/>
            </a:pPr>
            <a:endParaRPr lang="es-MX" sz="2000" b="1" dirty="0" smtClean="0">
              <a:latin typeface="Trebuchet MS" pitchFamily="34" charset="0"/>
            </a:endParaRPr>
          </a:p>
          <a:p>
            <a:pPr algn="just">
              <a:buClr>
                <a:schemeClr val="accent4">
                  <a:lumMod val="75000"/>
                </a:schemeClr>
              </a:buClr>
              <a:buSzPct val="120000"/>
              <a:buFont typeface="Wingdings" pitchFamily="2" charset="2"/>
              <a:buChar char="Ü"/>
            </a:pPr>
            <a:r>
              <a:rPr lang="es-MX" sz="2000" b="1" dirty="0" smtClean="0">
                <a:latin typeface="Trebuchet MS" pitchFamily="34" charset="0"/>
              </a:rPr>
              <a:t>Un mundo transparente</a:t>
            </a:r>
          </a:p>
          <a:p>
            <a:pPr marL="400050" lvl="1" indent="0" algn="just">
              <a:buNone/>
            </a:pPr>
            <a:r>
              <a:rPr lang="es-MX" sz="2000" dirty="0" smtClean="0">
                <a:latin typeface="Trebuchet MS" pitchFamily="34" charset="0"/>
              </a:rPr>
              <a:t>Gobiernos, empresas, sociedad civil, todos estamos moralmente obligados.</a:t>
            </a:r>
          </a:p>
          <a:p>
            <a:pPr marL="0" indent="0" algn="just">
              <a:buNone/>
            </a:pPr>
            <a:endParaRPr lang="es-MX" sz="2000" dirty="0" smtClean="0">
              <a:latin typeface="Trebuchet MS" pitchFamily="34" charset="0"/>
            </a:endParaRPr>
          </a:p>
        </p:txBody>
      </p:sp>
    </p:spTree>
    <p:extLst>
      <p:ext uri="{BB962C8B-B14F-4D97-AF65-F5344CB8AC3E}">
        <p14:creationId xmlns:p14="http://schemas.microsoft.com/office/powerpoint/2010/main" val="2836912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033983" y="1196975"/>
            <a:ext cx="7210425" cy="4525963"/>
          </a:xfrm>
        </p:spPr>
        <p:txBody>
          <a:bodyPr>
            <a:noAutofit/>
          </a:bodyPr>
          <a:lstStyle/>
          <a:p>
            <a:pPr marL="0" indent="0">
              <a:buNone/>
            </a:pPr>
            <a:endParaRPr lang="es-MX" sz="2200" dirty="0" smtClean="0">
              <a:latin typeface="Trebuchet MS" pitchFamily="34" charset="0"/>
            </a:endParaRPr>
          </a:p>
          <a:p>
            <a:pPr marL="0" indent="0" algn="ctr">
              <a:buNone/>
            </a:pPr>
            <a:r>
              <a:rPr lang="es-MX" dirty="0" smtClean="0">
                <a:latin typeface="Trebuchet MS" pitchFamily="34" charset="0"/>
              </a:rPr>
              <a:t>A nombre de mis colegas en  </a:t>
            </a:r>
          </a:p>
          <a:p>
            <a:pPr marL="0" indent="0" algn="ctr">
              <a:buNone/>
            </a:pPr>
            <a:r>
              <a:rPr lang="es-MX" dirty="0" smtClean="0">
                <a:latin typeface="Trebuchet MS" pitchFamily="34" charset="0"/>
              </a:rPr>
              <a:t>DGCPA  SAI  IFAI</a:t>
            </a:r>
          </a:p>
          <a:p>
            <a:pPr marL="0" indent="0" algn="ctr">
              <a:buNone/>
            </a:pPr>
            <a:endParaRPr lang="es-MX" b="1" dirty="0" smtClean="0">
              <a:latin typeface="Trebuchet MS" pitchFamily="34" charset="0"/>
            </a:endParaRPr>
          </a:p>
          <a:p>
            <a:pPr marL="0" indent="0" algn="ctr">
              <a:buNone/>
            </a:pPr>
            <a:r>
              <a:rPr lang="es-MX" b="1" dirty="0" smtClean="0">
                <a:latin typeface="Trebuchet MS" pitchFamily="34" charset="0"/>
              </a:rPr>
              <a:t>muchas gracias </a:t>
            </a:r>
          </a:p>
          <a:p>
            <a:pPr marL="0" indent="0" algn="ctr">
              <a:buNone/>
            </a:pPr>
            <a:endParaRPr lang="es-MX" sz="2200" dirty="0" smtClean="0">
              <a:latin typeface="Trebuchet MS" pitchFamily="34" charset="0"/>
            </a:endParaRPr>
          </a:p>
          <a:p>
            <a:pPr marL="0" indent="0" algn="ctr">
              <a:buNone/>
            </a:pPr>
            <a:r>
              <a:rPr lang="en-US" sz="2200" dirty="0" smtClean="0">
                <a:latin typeface="Trebuchet MS" pitchFamily="34" charset="0"/>
              </a:rPr>
              <a:t>Gabriela </a:t>
            </a:r>
            <a:r>
              <a:rPr lang="en-US" sz="2200" dirty="0">
                <a:latin typeface="Trebuchet MS" pitchFamily="34" charset="0"/>
              </a:rPr>
              <a:t>Segovia Cantú</a:t>
            </a:r>
          </a:p>
          <a:p>
            <a:pPr marL="0" indent="0" algn="ctr">
              <a:buNone/>
            </a:pPr>
            <a:r>
              <a:rPr lang="en-US" sz="2200" dirty="0" smtClean="0">
                <a:latin typeface="Trebuchet MS" pitchFamily="34" charset="0"/>
                <a:hlinkClick r:id="rId3"/>
              </a:rPr>
              <a:t>gabriela.segovia@ifai.org.mx</a:t>
            </a:r>
            <a:endParaRPr lang="en-US" sz="2200" dirty="0" smtClean="0">
              <a:latin typeface="Trebuchet MS" pitchFamily="34" charset="0"/>
            </a:endParaRPr>
          </a:p>
          <a:p>
            <a:pPr marL="0" indent="0" algn="ctr">
              <a:buNone/>
            </a:pPr>
            <a:endParaRPr lang="es-MX" sz="2200" dirty="0">
              <a:latin typeface="Trebuchet MS" pitchFamily="34" charset="0"/>
            </a:endParaRPr>
          </a:p>
          <a:p>
            <a:pPr marL="0" indent="0" algn="ctr">
              <a:buNone/>
            </a:pPr>
            <a:endParaRPr lang="es-MX" sz="2200" dirty="0" smtClean="0">
              <a:latin typeface="Trebuchet MS" pitchFamily="34" charset="0"/>
            </a:endParaRPr>
          </a:p>
          <a:p>
            <a:pPr marL="0" indent="0" algn="ctr">
              <a:buNone/>
            </a:pPr>
            <a:r>
              <a:rPr lang="es-MX" sz="2000" dirty="0" smtClean="0">
                <a:latin typeface="Trebuchet MS" pitchFamily="34" charset="0"/>
                <a:hlinkClick r:id="rId4"/>
              </a:rPr>
              <a:t>www.ifai.org.mx</a:t>
            </a:r>
            <a:endParaRPr lang="es-MX" sz="2000" dirty="0" smtClean="0">
              <a:latin typeface="Trebuchet MS" pitchFamily="34" charset="0"/>
            </a:endParaRPr>
          </a:p>
          <a:p>
            <a:pPr marL="0" indent="0" algn="ctr">
              <a:buNone/>
            </a:pPr>
            <a:endParaRPr lang="es-MX" sz="2200" dirty="0" smtClean="0">
              <a:latin typeface="Trebuchet MS" pitchFamily="34" charset="0"/>
            </a:endParaRPr>
          </a:p>
        </p:txBody>
      </p:sp>
    </p:spTree>
    <p:extLst>
      <p:ext uri="{BB962C8B-B14F-4D97-AF65-F5344CB8AC3E}">
        <p14:creationId xmlns:p14="http://schemas.microsoft.com/office/powerpoint/2010/main" val="2806169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Anexo</a:t>
            </a:r>
            <a:endParaRPr lang="es-MX" b="1"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4"/>
            <a:ext cx="871296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0086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r>
              <a:rPr lang="es-MX" b="1" dirty="0"/>
              <a:t>La Sociedad de la Información</a:t>
            </a:r>
          </a:p>
        </p:txBody>
      </p:sp>
      <p:graphicFrame>
        <p:nvGraphicFramePr>
          <p:cNvPr id="12" name="11 Marcador de contenido"/>
          <p:cNvGraphicFramePr>
            <a:graphicFrameLocks noGrp="1"/>
          </p:cNvGraphicFramePr>
          <p:nvPr>
            <p:ph idx="1"/>
            <p:extLst>
              <p:ext uri="{D42A27DB-BD31-4B8C-83A1-F6EECF244321}">
                <p14:modId xmlns:p14="http://schemas.microsoft.com/office/powerpoint/2010/main" val="29843136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5113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vert="horz" lIns="91440" tIns="45720" rIns="91440" bIns="45720" rtlCol="0" anchor="ctr">
            <a:noAutofit/>
          </a:bodyPr>
          <a:lstStyle/>
          <a:p>
            <a:r>
              <a:rPr lang="es-MX" b="1" dirty="0"/>
              <a:t>No sólo el que, sino el como</a:t>
            </a:r>
          </a:p>
        </p:txBody>
      </p:sp>
      <p:graphicFrame>
        <p:nvGraphicFramePr>
          <p:cNvPr id="2" name="1 Marcador de contenido"/>
          <p:cNvGraphicFramePr>
            <a:graphicFrameLocks noGrp="1"/>
          </p:cNvGraphicFramePr>
          <p:nvPr>
            <p:ph idx="1"/>
            <p:extLst>
              <p:ext uri="{D42A27DB-BD31-4B8C-83A1-F6EECF244321}">
                <p14:modId xmlns:p14="http://schemas.microsoft.com/office/powerpoint/2010/main" val="155221564"/>
              </p:ext>
            </p:extLst>
          </p:nvPr>
        </p:nvGraphicFramePr>
        <p:xfrm>
          <a:off x="395288" y="1772816"/>
          <a:ext cx="8540750"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1818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vert="horz" lIns="91440" tIns="45720" rIns="91440" bIns="45720" rtlCol="0" anchor="ctr">
            <a:noAutofit/>
          </a:bodyPr>
          <a:lstStyle/>
          <a:p>
            <a:r>
              <a:rPr lang="es-ES" b="1" dirty="0"/>
              <a:t>Artículo 6° Constitucional</a:t>
            </a:r>
          </a:p>
        </p:txBody>
      </p:sp>
      <p:graphicFrame>
        <p:nvGraphicFramePr>
          <p:cNvPr id="3" name="2 Diagrama"/>
          <p:cNvGraphicFramePr/>
          <p:nvPr>
            <p:extLst>
              <p:ext uri="{D42A27DB-BD31-4B8C-83A1-F6EECF244321}">
                <p14:modId xmlns:p14="http://schemas.microsoft.com/office/powerpoint/2010/main" val="2015003712"/>
              </p:ext>
            </p:extLst>
          </p:nvPr>
        </p:nvGraphicFramePr>
        <p:xfrm>
          <a:off x="1115616" y="1556792"/>
          <a:ext cx="741682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1486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vert="horz" lIns="91440" tIns="45720" rIns="91440" bIns="45720" rtlCol="0" anchor="ctr">
            <a:noAutofit/>
          </a:bodyPr>
          <a:lstStyle/>
          <a:p>
            <a:r>
              <a:rPr lang="es-MX" b="1" dirty="0"/>
              <a:t>Derecho de acceso a la información</a:t>
            </a:r>
          </a:p>
        </p:txBody>
      </p:sp>
      <p:sp>
        <p:nvSpPr>
          <p:cNvPr id="11" name="10 Flecha a la derecha con muesca"/>
          <p:cNvSpPr/>
          <p:nvPr/>
        </p:nvSpPr>
        <p:spPr>
          <a:xfrm>
            <a:off x="240190" y="2687317"/>
            <a:ext cx="8568952" cy="1987420"/>
          </a:xfrm>
          <a:prstGeom prst="notchedRightArrow">
            <a:avLst/>
          </a:prstGeom>
        </p:spPr>
        <p:style>
          <a:lnRef idx="0">
            <a:schemeClr val="accent3"/>
          </a:lnRef>
          <a:fillRef idx="3">
            <a:schemeClr val="accent3"/>
          </a:fillRef>
          <a:effectRef idx="3">
            <a:schemeClr val="accent3"/>
          </a:effectRef>
          <a:fontRef idx="minor">
            <a:schemeClr val="dk1">
              <a:hueOff val="0"/>
              <a:satOff val="0"/>
              <a:lumOff val="0"/>
              <a:alphaOff val="0"/>
            </a:schemeClr>
          </a:fontRef>
        </p:style>
      </p:sp>
      <p:sp>
        <p:nvSpPr>
          <p:cNvPr id="12" name="11 Forma libre"/>
          <p:cNvSpPr/>
          <p:nvPr/>
        </p:nvSpPr>
        <p:spPr>
          <a:xfrm>
            <a:off x="288578" y="1196752"/>
            <a:ext cx="1236103" cy="1987420"/>
          </a:xfrm>
          <a:custGeom>
            <a:avLst/>
            <a:gdLst>
              <a:gd name="connsiteX0" fmla="*/ 0 w 1236103"/>
              <a:gd name="connsiteY0" fmla="*/ 0 h 1987420"/>
              <a:gd name="connsiteX1" fmla="*/ 1236103 w 1236103"/>
              <a:gd name="connsiteY1" fmla="*/ 0 h 1987420"/>
              <a:gd name="connsiteX2" fmla="*/ 1236103 w 1236103"/>
              <a:gd name="connsiteY2" fmla="*/ 1987420 h 1987420"/>
              <a:gd name="connsiteX3" fmla="*/ 0 w 1236103"/>
              <a:gd name="connsiteY3" fmla="*/ 1987420 h 1987420"/>
              <a:gd name="connsiteX4" fmla="*/ 0 w 1236103"/>
              <a:gd name="connsiteY4" fmla="*/ 0 h 198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103" h="1987420">
                <a:moveTo>
                  <a:pt x="0" y="0"/>
                </a:moveTo>
                <a:lnTo>
                  <a:pt x="1236103" y="0"/>
                </a:lnTo>
                <a:lnTo>
                  <a:pt x="1236103" y="1987420"/>
                </a:lnTo>
                <a:lnTo>
                  <a:pt x="0" y="1987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s-ES" sz="1400" b="1" kern="1200" dirty="0" smtClean="0"/>
              <a:t>Derecho de Información</a:t>
            </a:r>
          </a:p>
        </p:txBody>
      </p:sp>
      <p:sp>
        <p:nvSpPr>
          <p:cNvPr id="14" name="13 Forma libre"/>
          <p:cNvSpPr/>
          <p:nvPr/>
        </p:nvSpPr>
        <p:spPr>
          <a:xfrm>
            <a:off x="1567478" y="4177883"/>
            <a:ext cx="880221" cy="1987420"/>
          </a:xfrm>
          <a:custGeom>
            <a:avLst/>
            <a:gdLst>
              <a:gd name="connsiteX0" fmla="*/ 0 w 880221"/>
              <a:gd name="connsiteY0" fmla="*/ 0 h 1987420"/>
              <a:gd name="connsiteX1" fmla="*/ 880221 w 880221"/>
              <a:gd name="connsiteY1" fmla="*/ 0 h 1987420"/>
              <a:gd name="connsiteX2" fmla="*/ 880221 w 880221"/>
              <a:gd name="connsiteY2" fmla="*/ 1987420 h 1987420"/>
              <a:gd name="connsiteX3" fmla="*/ 0 w 880221"/>
              <a:gd name="connsiteY3" fmla="*/ 1987420 h 1987420"/>
              <a:gd name="connsiteX4" fmla="*/ 0 w 880221"/>
              <a:gd name="connsiteY4" fmla="*/ 0 h 198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21" h="1987420">
                <a:moveTo>
                  <a:pt x="0" y="0"/>
                </a:moveTo>
                <a:lnTo>
                  <a:pt x="880221" y="0"/>
                </a:lnTo>
                <a:lnTo>
                  <a:pt x="880221" y="1987420"/>
                </a:lnTo>
                <a:lnTo>
                  <a:pt x="0" y="1987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S" sz="1400" b="1" kern="1200" dirty="0" smtClean="0">
                <a:latin typeface="+mn-lt"/>
              </a:rPr>
              <a:t>Se publica la LFAIPG</a:t>
            </a:r>
          </a:p>
        </p:txBody>
      </p:sp>
      <p:sp>
        <p:nvSpPr>
          <p:cNvPr id="16" name="15 Forma libre"/>
          <p:cNvSpPr/>
          <p:nvPr/>
        </p:nvSpPr>
        <p:spPr>
          <a:xfrm>
            <a:off x="2212005" y="1196752"/>
            <a:ext cx="1351610" cy="1987420"/>
          </a:xfrm>
          <a:custGeom>
            <a:avLst/>
            <a:gdLst>
              <a:gd name="connsiteX0" fmla="*/ 0 w 880221"/>
              <a:gd name="connsiteY0" fmla="*/ 0 h 1987420"/>
              <a:gd name="connsiteX1" fmla="*/ 880221 w 880221"/>
              <a:gd name="connsiteY1" fmla="*/ 0 h 1987420"/>
              <a:gd name="connsiteX2" fmla="*/ 880221 w 880221"/>
              <a:gd name="connsiteY2" fmla="*/ 1987420 h 1987420"/>
              <a:gd name="connsiteX3" fmla="*/ 0 w 880221"/>
              <a:gd name="connsiteY3" fmla="*/ 1987420 h 1987420"/>
              <a:gd name="connsiteX4" fmla="*/ 0 w 880221"/>
              <a:gd name="connsiteY4" fmla="*/ 0 h 198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21" h="1987420">
                <a:moveTo>
                  <a:pt x="0" y="0"/>
                </a:moveTo>
                <a:lnTo>
                  <a:pt x="880221" y="0"/>
                </a:lnTo>
                <a:lnTo>
                  <a:pt x="880221" y="1987420"/>
                </a:lnTo>
                <a:lnTo>
                  <a:pt x="0" y="1987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s-MX" sz="1400" b="1" kern="1200" dirty="0" smtClean="0"/>
              <a:t>Se crea el IFAI</a:t>
            </a:r>
            <a:endParaRPr lang="es-ES" sz="1400" b="1" kern="1200" dirty="0" smtClean="0"/>
          </a:p>
        </p:txBody>
      </p:sp>
      <p:sp>
        <p:nvSpPr>
          <p:cNvPr id="18" name="17 Forma libre"/>
          <p:cNvSpPr/>
          <p:nvPr/>
        </p:nvSpPr>
        <p:spPr>
          <a:xfrm>
            <a:off x="3164637" y="4221088"/>
            <a:ext cx="1600037" cy="1987420"/>
          </a:xfrm>
          <a:custGeom>
            <a:avLst/>
            <a:gdLst>
              <a:gd name="connsiteX0" fmla="*/ 0 w 880221"/>
              <a:gd name="connsiteY0" fmla="*/ 0 h 1987420"/>
              <a:gd name="connsiteX1" fmla="*/ 880221 w 880221"/>
              <a:gd name="connsiteY1" fmla="*/ 0 h 1987420"/>
              <a:gd name="connsiteX2" fmla="*/ 880221 w 880221"/>
              <a:gd name="connsiteY2" fmla="*/ 1987420 h 1987420"/>
              <a:gd name="connsiteX3" fmla="*/ 0 w 880221"/>
              <a:gd name="connsiteY3" fmla="*/ 1987420 h 1987420"/>
              <a:gd name="connsiteX4" fmla="*/ 0 w 880221"/>
              <a:gd name="connsiteY4" fmla="*/ 0 h 198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21" h="1987420">
                <a:moveTo>
                  <a:pt x="0" y="0"/>
                </a:moveTo>
                <a:lnTo>
                  <a:pt x="880221" y="0"/>
                </a:lnTo>
                <a:lnTo>
                  <a:pt x="880221" y="1987420"/>
                </a:lnTo>
                <a:lnTo>
                  <a:pt x="0" y="1987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S" sz="1400" b="1" dirty="0"/>
              <a:t>Reforma Artículo 6 Constitucional</a:t>
            </a:r>
          </a:p>
        </p:txBody>
      </p:sp>
      <p:sp>
        <p:nvSpPr>
          <p:cNvPr id="20" name="19 Forma libre"/>
          <p:cNvSpPr/>
          <p:nvPr/>
        </p:nvSpPr>
        <p:spPr>
          <a:xfrm>
            <a:off x="3846401" y="1196752"/>
            <a:ext cx="1858117" cy="1987420"/>
          </a:xfrm>
          <a:custGeom>
            <a:avLst/>
            <a:gdLst>
              <a:gd name="connsiteX0" fmla="*/ 0 w 880221"/>
              <a:gd name="connsiteY0" fmla="*/ 0 h 1987420"/>
              <a:gd name="connsiteX1" fmla="*/ 880221 w 880221"/>
              <a:gd name="connsiteY1" fmla="*/ 0 h 1987420"/>
              <a:gd name="connsiteX2" fmla="*/ 880221 w 880221"/>
              <a:gd name="connsiteY2" fmla="*/ 1987420 h 1987420"/>
              <a:gd name="connsiteX3" fmla="*/ 0 w 880221"/>
              <a:gd name="connsiteY3" fmla="*/ 1987420 h 1987420"/>
              <a:gd name="connsiteX4" fmla="*/ 0 w 880221"/>
              <a:gd name="connsiteY4" fmla="*/ 0 h 198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21" h="1987420">
                <a:moveTo>
                  <a:pt x="0" y="0"/>
                </a:moveTo>
                <a:lnTo>
                  <a:pt x="880221" y="0"/>
                </a:lnTo>
                <a:lnTo>
                  <a:pt x="880221" y="1987420"/>
                </a:lnTo>
                <a:lnTo>
                  <a:pt x="0" y="1987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Bef>
                <a:spcPct val="0"/>
              </a:spcBef>
              <a:spcAft>
                <a:spcPct val="35000"/>
              </a:spcAft>
            </a:pPr>
            <a:r>
              <a:rPr lang="es-MX" sz="1400" b="1" dirty="0" smtClean="0"/>
              <a:t>Reforma </a:t>
            </a:r>
            <a:r>
              <a:rPr lang="es-ES" sz="1400" b="1" dirty="0"/>
              <a:t>Artículos 16 y 73 fracción XXIX-O </a:t>
            </a:r>
            <a:r>
              <a:rPr lang="es-ES" sz="1400" b="1" dirty="0" smtClean="0"/>
              <a:t>Constitucionales</a:t>
            </a:r>
            <a:endParaRPr lang="es-ES" sz="1400" b="1" dirty="0"/>
          </a:p>
        </p:txBody>
      </p:sp>
      <p:sp>
        <p:nvSpPr>
          <p:cNvPr id="22" name="21 Forma libre"/>
          <p:cNvSpPr/>
          <p:nvPr/>
        </p:nvSpPr>
        <p:spPr>
          <a:xfrm>
            <a:off x="5264408" y="4177883"/>
            <a:ext cx="880221" cy="1987420"/>
          </a:xfrm>
          <a:custGeom>
            <a:avLst/>
            <a:gdLst>
              <a:gd name="connsiteX0" fmla="*/ 0 w 880221"/>
              <a:gd name="connsiteY0" fmla="*/ 0 h 1987420"/>
              <a:gd name="connsiteX1" fmla="*/ 880221 w 880221"/>
              <a:gd name="connsiteY1" fmla="*/ 0 h 1987420"/>
              <a:gd name="connsiteX2" fmla="*/ 880221 w 880221"/>
              <a:gd name="connsiteY2" fmla="*/ 1987420 h 1987420"/>
              <a:gd name="connsiteX3" fmla="*/ 0 w 880221"/>
              <a:gd name="connsiteY3" fmla="*/ 1987420 h 1987420"/>
              <a:gd name="connsiteX4" fmla="*/ 0 w 880221"/>
              <a:gd name="connsiteY4" fmla="*/ 0 h 198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21" h="1987420">
                <a:moveTo>
                  <a:pt x="0" y="0"/>
                </a:moveTo>
                <a:lnTo>
                  <a:pt x="880221" y="0"/>
                </a:lnTo>
                <a:lnTo>
                  <a:pt x="880221" y="1987420"/>
                </a:lnTo>
                <a:lnTo>
                  <a:pt x="0" y="1987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S" sz="1400" b="1" kern="1200" dirty="0" smtClean="0">
                <a:latin typeface="+mn-lt"/>
              </a:rPr>
              <a:t>Se publica la LFPDPPP</a:t>
            </a:r>
            <a:endParaRPr lang="es-MX" sz="1400" b="1" kern="1200" dirty="0">
              <a:latin typeface="+mn-lt"/>
            </a:endParaRPr>
          </a:p>
        </p:txBody>
      </p:sp>
      <p:sp>
        <p:nvSpPr>
          <p:cNvPr id="24" name="23 Forma libre"/>
          <p:cNvSpPr/>
          <p:nvPr/>
        </p:nvSpPr>
        <p:spPr>
          <a:xfrm>
            <a:off x="6144629" y="1196752"/>
            <a:ext cx="1115916" cy="1987420"/>
          </a:xfrm>
          <a:custGeom>
            <a:avLst/>
            <a:gdLst>
              <a:gd name="connsiteX0" fmla="*/ 0 w 880221"/>
              <a:gd name="connsiteY0" fmla="*/ 0 h 1987420"/>
              <a:gd name="connsiteX1" fmla="*/ 880221 w 880221"/>
              <a:gd name="connsiteY1" fmla="*/ 0 h 1987420"/>
              <a:gd name="connsiteX2" fmla="*/ 880221 w 880221"/>
              <a:gd name="connsiteY2" fmla="*/ 1987420 h 1987420"/>
              <a:gd name="connsiteX3" fmla="*/ 0 w 880221"/>
              <a:gd name="connsiteY3" fmla="*/ 1987420 h 1987420"/>
              <a:gd name="connsiteX4" fmla="*/ 0 w 880221"/>
              <a:gd name="connsiteY4" fmla="*/ 0 h 198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21" h="1987420">
                <a:moveTo>
                  <a:pt x="0" y="0"/>
                </a:moveTo>
                <a:lnTo>
                  <a:pt x="880221" y="0"/>
                </a:lnTo>
                <a:lnTo>
                  <a:pt x="880221" y="1987420"/>
                </a:lnTo>
                <a:lnTo>
                  <a:pt x="0" y="1987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s-ES" sz="1400" b="1" kern="1200" dirty="0" smtClean="0"/>
              <a:t>Se publica el RLFPDPP</a:t>
            </a:r>
          </a:p>
        </p:txBody>
      </p:sp>
      <p:sp>
        <p:nvSpPr>
          <p:cNvPr id="26" name="25 Forma libre"/>
          <p:cNvSpPr/>
          <p:nvPr/>
        </p:nvSpPr>
        <p:spPr>
          <a:xfrm>
            <a:off x="7068862" y="4177883"/>
            <a:ext cx="880221" cy="1987420"/>
          </a:xfrm>
          <a:custGeom>
            <a:avLst/>
            <a:gdLst>
              <a:gd name="connsiteX0" fmla="*/ 0 w 880221"/>
              <a:gd name="connsiteY0" fmla="*/ 0 h 1987420"/>
              <a:gd name="connsiteX1" fmla="*/ 880221 w 880221"/>
              <a:gd name="connsiteY1" fmla="*/ 0 h 1987420"/>
              <a:gd name="connsiteX2" fmla="*/ 880221 w 880221"/>
              <a:gd name="connsiteY2" fmla="*/ 1987420 h 1987420"/>
              <a:gd name="connsiteX3" fmla="*/ 0 w 880221"/>
              <a:gd name="connsiteY3" fmla="*/ 1987420 h 1987420"/>
              <a:gd name="connsiteX4" fmla="*/ 0 w 880221"/>
              <a:gd name="connsiteY4" fmla="*/ 0 h 198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21" h="1987420">
                <a:moveTo>
                  <a:pt x="0" y="0"/>
                </a:moveTo>
                <a:lnTo>
                  <a:pt x="880221" y="0"/>
                </a:lnTo>
                <a:lnTo>
                  <a:pt x="880221" y="1987420"/>
                </a:lnTo>
                <a:lnTo>
                  <a:pt x="0" y="1987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MX" sz="1400" b="1" kern="1200" dirty="0" smtClean="0">
                <a:latin typeface="+mn-lt"/>
              </a:rPr>
              <a:t>Se publica la LFA</a:t>
            </a:r>
            <a:endParaRPr lang="es-ES" sz="1400" b="1" kern="1200" dirty="0" smtClean="0">
              <a:latin typeface="+mn-lt"/>
            </a:endParaRPr>
          </a:p>
        </p:txBody>
      </p:sp>
      <p:grpSp>
        <p:nvGrpSpPr>
          <p:cNvPr id="30" name="29 Grupo"/>
          <p:cNvGrpSpPr/>
          <p:nvPr/>
        </p:nvGrpSpPr>
        <p:grpSpPr>
          <a:xfrm>
            <a:off x="568547" y="3432599"/>
            <a:ext cx="652743" cy="612000"/>
            <a:chOff x="568547" y="3432599"/>
            <a:chExt cx="652743" cy="612000"/>
          </a:xfrm>
        </p:grpSpPr>
        <p:sp>
          <p:nvSpPr>
            <p:cNvPr id="13" name="12 Elipse"/>
            <p:cNvSpPr/>
            <p:nvPr/>
          </p:nvSpPr>
          <p:spPr>
            <a:xfrm>
              <a:off x="588918" y="3432599"/>
              <a:ext cx="612000" cy="612000"/>
            </a:xfrm>
            <a:prstGeom prst="ellipse">
              <a:avLst/>
            </a:prstGeom>
          </p:spPr>
          <p:style>
            <a:lnRef idx="1">
              <a:schemeClr val="accent4"/>
            </a:lnRef>
            <a:fillRef idx="3">
              <a:schemeClr val="accent4"/>
            </a:fillRef>
            <a:effectRef idx="2">
              <a:schemeClr val="accent4"/>
            </a:effectRef>
            <a:fontRef idx="minor">
              <a:schemeClr val="lt1"/>
            </a:fontRef>
          </p:style>
        </p:sp>
        <p:sp>
          <p:nvSpPr>
            <p:cNvPr id="8" name="7 CuadroTexto"/>
            <p:cNvSpPr txBox="1"/>
            <p:nvPr/>
          </p:nvSpPr>
          <p:spPr>
            <a:xfrm>
              <a:off x="568547" y="3553933"/>
              <a:ext cx="652743" cy="369332"/>
            </a:xfrm>
            <a:prstGeom prst="rect">
              <a:avLst/>
            </a:prstGeom>
            <a:noFill/>
          </p:spPr>
          <p:txBody>
            <a:bodyPr wrap="none" rtlCol="0">
              <a:spAutoFit/>
            </a:bodyPr>
            <a:lstStyle/>
            <a:p>
              <a:r>
                <a:rPr lang="es-MX" b="1" dirty="0" smtClean="0">
                  <a:solidFill>
                    <a:schemeClr val="bg1"/>
                  </a:solidFill>
                </a:rPr>
                <a:t>1977</a:t>
              </a:r>
              <a:endParaRPr lang="es-MX" b="1" dirty="0">
                <a:solidFill>
                  <a:schemeClr val="bg1"/>
                </a:solidFill>
              </a:endParaRPr>
            </a:p>
          </p:txBody>
        </p:sp>
      </p:grpSp>
      <p:grpSp>
        <p:nvGrpSpPr>
          <p:cNvPr id="32" name="31 Grupo"/>
          <p:cNvGrpSpPr/>
          <p:nvPr/>
        </p:nvGrpSpPr>
        <p:grpSpPr>
          <a:xfrm>
            <a:off x="4442704" y="3432599"/>
            <a:ext cx="652743" cy="612000"/>
            <a:chOff x="4442704" y="3432599"/>
            <a:chExt cx="652743" cy="612000"/>
          </a:xfrm>
        </p:grpSpPr>
        <p:sp>
          <p:nvSpPr>
            <p:cNvPr id="21" name="20 Elipse"/>
            <p:cNvSpPr/>
            <p:nvPr/>
          </p:nvSpPr>
          <p:spPr>
            <a:xfrm>
              <a:off x="4463075" y="3432599"/>
              <a:ext cx="612000" cy="612000"/>
            </a:xfrm>
            <a:prstGeom prst="ellipse">
              <a:avLst/>
            </a:prstGeom>
          </p:spPr>
          <p:style>
            <a:lnRef idx="1">
              <a:schemeClr val="accent4"/>
            </a:lnRef>
            <a:fillRef idx="3">
              <a:schemeClr val="accent4"/>
            </a:fillRef>
            <a:effectRef idx="2">
              <a:schemeClr val="accent4"/>
            </a:effectRef>
            <a:fontRef idx="minor">
              <a:schemeClr val="lt1"/>
            </a:fontRef>
          </p:style>
        </p:sp>
        <p:sp>
          <p:nvSpPr>
            <p:cNvPr id="47" name="46 CuadroTexto"/>
            <p:cNvSpPr txBox="1"/>
            <p:nvPr/>
          </p:nvSpPr>
          <p:spPr>
            <a:xfrm>
              <a:off x="4442704" y="3553933"/>
              <a:ext cx="652743" cy="369332"/>
            </a:xfrm>
            <a:prstGeom prst="rect">
              <a:avLst/>
            </a:prstGeom>
            <a:noFill/>
          </p:spPr>
          <p:txBody>
            <a:bodyPr wrap="none" rtlCol="0">
              <a:spAutoFit/>
            </a:bodyPr>
            <a:lstStyle/>
            <a:p>
              <a:r>
                <a:rPr lang="es-MX" b="1" dirty="0" smtClean="0">
                  <a:solidFill>
                    <a:schemeClr val="bg1"/>
                  </a:solidFill>
                </a:rPr>
                <a:t>2009</a:t>
              </a:r>
              <a:endParaRPr lang="es-MX" b="1" dirty="0">
                <a:solidFill>
                  <a:schemeClr val="bg1"/>
                </a:solidFill>
              </a:endParaRPr>
            </a:p>
          </p:txBody>
        </p:sp>
      </p:grpSp>
      <p:grpSp>
        <p:nvGrpSpPr>
          <p:cNvPr id="33" name="32 Grupo"/>
          <p:cNvGrpSpPr/>
          <p:nvPr/>
        </p:nvGrpSpPr>
        <p:grpSpPr>
          <a:xfrm>
            <a:off x="5365377" y="3432599"/>
            <a:ext cx="652743" cy="612000"/>
            <a:chOff x="5365377" y="3432599"/>
            <a:chExt cx="652743" cy="612000"/>
          </a:xfrm>
        </p:grpSpPr>
        <p:sp>
          <p:nvSpPr>
            <p:cNvPr id="23" name="22 Elipse"/>
            <p:cNvSpPr/>
            <p:nvPr/>
          </p:nvSpPr>
          <p:spPr>
            <a:xfrm>
              <a:off x="5385748" y="3432599"/>
              <a:ext cx="612000" cy="612000"/>
            </a:xfrm>
            <a:prstGeom prst="ellipse">
              <a:avLst/>
            </a:prstGeom>
          </p:spPr>
          <p:style>
            <a:lnRef idx="1">
              <a:schemeClr val="accent4"/>
            </a:lnRef>
            <a:fillRef idx="3">
              <a:schemeClr val="accent4"/>
            </a:fillRef>
            <a:effectRef idx="2">
              <a:schemeClr val="accent4"/>
            </a:effectRef>
            <a:fontRef idx="minor">
              <a:schemeClr val="lt1"/>
            </a:fontRef>
          </p:style>
        </p:sp>
        <p:sp>
          <p:nvSpPr>
            <p:cNvPr id="48" name="47 CuadroTexto"/>
            <p:cNvSpPr txBox="1"/>
            <p:nvPr/>
          </p:nvSpPr>
          <p:spPr>
            <a:xfrm>
              <a:off x="5365377" y="3553933"/>
              <a:ext cx="652743" cy="369332"/>
            </a:xfrm>
            <a:prstGeom prst="rect">
              <a:avLst/>
            </a:prstGeom>
            <a:noFill/>
          </p:spPr>
          <p:txBody>
            <a:bodyPr wrap="none" rtlCol="0">
              <a:spAutoFit/>
            </a:bodyPr>
            <a:lstStyle/>
            <a:p>
              <a:r>
                <a:rPr lang="es-MX" b="1" dirty="0" smtClean="0">
                  <a:solidFill>
                    <a:schemeClr val="bg1"/>
                  </a:solidFill>
                </a:rPr>
                <a:t>2010</a:t>
              </a:r>
              <a:endParaRPr lang="es-MX" b="1" dirty="0">
                <a:solidFill>
                  <a:schemeClr val="bg1"/>
                </a:solidFill>
              </a:endParaRPr>
            </a:p>
          </p:txBody>
        </p:sp>
      </p:grpSp>
      <p:grpSp>
        <p:nvGrpSpPr>
          <p:cNvPr id="34" name="33 Grupo"/>
          <p:cNvGrpSpPr/>
          <p:nvPr/>
        </p:nvGrpSpPr>
        <p:grpSpPr>
          <a:xfrm>
            <a:off x="6295545" y="3432599"/>
            <a:ext cx="652743" cy="612000"/>
            <a:chOff x="6295545" y="3432599"/>
            <a:chExt cx="652743" cy="612000"/>
          </a:xfrm>
        </p:grpSpPr>
        <p:sp>
          <p:nvSpPr>
            <p:cNvPr id="25" name="24 Elipse"/>
            <p:cNvSpPr/>
            <p:nvPr/>
          </p:nvSpPr>
          <p:spPr>
            <a:xfrm>
              <a:off x="6315916" y="3432599"/>
              <a:ext cx="612000" cy="612000"/>
            </a:xfrm>
            <a:prstGeom prst="ellipse">
              <a:avLst/>
            </a:prstGeom>
          </p:spPr>
          <p:style>
            <a:lnRef idx="1">
              <a:schemeClr val="accent4"/>
            </a:lnRef>
            <a:fillRef idx="3">
              <a:schemeClr val="accent4"/>
            </a:fillRef>
            <a:effectRef idx="2">
              <a:schemeClr val="accent4"/>
            </a:effectRef>
            <a:fontRef idx="minor">
              <a:schemeClr val="lt1"/>
            </a:fontRef>
          </p:style>
        </p:sp>
        <p:sp>
          <p:nvSpPr>
            <p:cNvPr id="49" name="48 CuadroTexto"/>
            <p:cNvSpPr txBox="1"/>
            <p:nvPr/>
          </p:nvSpPr>
          <p:spPr>
            <a:xfrm>
              <a:off x="6295545" y="3553933"/>
              <a:ext cx="652743" cy="369332"/>
            </a:xfrm>
            <a:prstGeom prst="rect">
              <a:avLst/>
            </a:prstGeom>
            <a:noFill/>
          </p:spPr>
          <p:txBody>
            <a:bodyPr wrap="none" rtlCol="0">
              <a:spAutoFit/>
            </a:bodyPr>
            <a:lstStyle/>
            <a:p>
              <a:r>
                <a:rPr lang="es-MX" b="1" dirty="0" smtClean="0">
                  <a:solidFill>
                    <a:schemeClr val="bg1"/>
                  </a:solidFill>
                </a:rPr>
                <a:t>2011</a:t>
              </a:r>
              <a:endParaRPr lang="es-MX" b="1" dirty="0">
                <a:solidFill>
                  <a:schemeClr val="bg1"/>
                </a:solidFill>
              </a:endParaRPr>
            </a:p>
          </p:txBody>
        </p:sp>
      </p:grpSp>
      <p:grpSp>
        <p:nvGrpSpPr>
          <p:cNvPr id="35" name="34 Grupo"/>
          <p:cNvGrpSpPr/>
          <p:nvPr/>
        </p:nvGrpSpPr>
        <p:grpSpPr>
          <a:xfrm>
            <a:off x="7207035" y="3432599"/>
            <a:ext cx="652743" cy="612000"/>
            <a:chOff x="7207035" y="3432599"/>
            <a:chExt cx="652743" cy="612000"/>
          </a:xfrm>
        </p:grpSpPr>
        <p:sp>
          <p:nvSpPr>
            <p:cNvPr id="27" name="26 Elipse"/>
            <p:cNvSpPr/>
            <p:nvPr/>
          </p:nvSpPr>
          <p:spPr>
            <a:xfrm>
              <a:off x="7227406" y="3432599"/>
              <a:ext cx="612000" cy="612000"/>
            </a:xfrm>
            <a:prstGeom prst="ellipse">
              <a:avLst/>
            </a:prstGeom>
          </p:spPr>
          <p:style>
            <a:lnRef idx="1">
              <a:schemeClr val="accent4"/>
            </a:lnRef>
            <a:fillRef idx="3">
              <a:schemeClr val="accent4"/>
            </a:fillRef>
            <a:effectRef idx="2">
              <a:schemeClr val="accent4"/>
            </a:effectRef>
            <a:fontRef idx="minor">
              <a:schemeClr val="lt1"/>
            </a:fontRef>
          </p:style>
        </p:sp>
        <p:sp>
          <p:nvSpPr>
            <p:cNvPr id="50" name="49 CuadroTexto"/>
            <p:cNvSpPr txBox="1"/>
            <p:nvPr/>
          </p:nvSpPr>
          <p:spPr>
            <a:xfrm>
              <a:off x="7207035" y="3553933"/>
              <a:ext cx="652743" cy="369332"/>
            </a:xfrm>
            <a:prstGeom prst="rect">
              <a:avLst/>
            </a:prstGeom>
            <a:noFill/>
          </p:spPr>
          <p:txBody>
            <a:bodyPr wrap="none" rtlCol="0">
              <a:spAutoFit/>
            </a:bodyPr>
            <a:lstStyle/>
            <a:p>
              <a:r>
                <a:rPr lang="es-MX" b="1" dirty="0" smtClean="0">
                  <a:solidFill>
                    <a:schemeClr val="bg1"/>
                  </a:solidFill>
                </a:rPr>
                <a:t>2012</a:t>
              </a:r>
              <a:endParaRPr lang="es-MX" b="1" dirty="0">
                <a:solidFill>
                  <a:schemeClr val="bg1"/>
                </a:solidFill>
              </a:endParaRPr>
            </a:p>
          </p:txBody>
        </p:sp>
      </p:grpSp>
      <p:grpSp>
        <p:nvGrpSpPr>
          <p:cNvPr id="29" name="28 Grupo"/>
          <p:cNvGrpSpPr/>
          <p:nvPr/>
        </p:nvGrpSpPr>
        <p:grpSpPr>
          <a:xfrm>
            <a:off x="3520030" y="3432599"/>
            <a:ext cx="652743" cy="612000"/>
            <a:chOff x="3520030" y="3432599"/>
            <a:chExt cx="652743" cy="612000"/>
          </a:xfrm>
        </p:grpSpPr>
        <p:sp>
          <p:nvSpPr>
            <p:cNvPr id="19" name="18 Elipse"/>
            <p:cNvSpPr/>
            <p:nvPr/>
          </p:nvSpPr>
          <p:spPr>
            <a:xfrm>
              <a:off x="3540401" y="3432599"/>
              <a:ext cx="612000" cy="612000"/>
            </a:xfrm>
            <a:prstGeom prst="ellipse">
              <a:avLst/>
            </a:prstGeom>
          </p:spPr>
          <p:style>
            <a:lnRef idx="1">
              <a:schemeClr val="accent4"/>
            </a:lnRef>
            <a:fillRef idx="3">
              <a:schemeClr val="accent4"/>
            </a:fillRef>
            <a:effectRef idx="2">
              <a:schemeClr val="accent4"/>
            </a:effectRef>
            <a:fontRef idx="minor">
              <a:schemeClr val="lt1"/>
            </a:fontRef>
          </p:style>
        </p:sp>
        <p:sp>
          <p:nvSpPr>
            <p:cNvPr id="54" name="53 CuadroTexto"/>
            <p:cNvSpPr txBox="1"/>
            <p:nvPr/>
          </p:nvSpPr>
          <p:spPr>
            <a:xfrm>
              <a:off x="3520030" y="3553933"/>
              <a:ext cx="652743" cy="369332"/>
            </a:xfrm>
            <a:prstGeom prst="rect">
              <a:avLst/>
            </a:prstGeom>
            <a:noFill/>
          </p:spPr>
          <p:txBody>
            <a:bodyPr wrap="none" rtlCol="0">
              <a:spAutoFit/>
            </a:bodyPr>
            <a:lstStyle/>
            <a:p>
              <a:r>
                <a:rPr lang="es-MX" b="1" dirty="0" smtClean="0">
                  <a:solidFill>
                    <a:schemeClr val="bg1"/>
                  </a:solidFill>
                </a:rPr>
                <a:t>2007</a:t>
              </a:r>
              <a:endParaRPr lang="es-MX" b="1" dirty="0">
                <a:solidFill>
                  <a:schemeClr val="bg1"/>
                </a:solidFill>
              </a:endParaRPr>
            </a:p>
          </p:txBody>
        </p:sp>
      </p:grpSp>
      <p:grpSp>
        <p:nvGrpSpPr>
          <p:cNvPr id="28" name="27 Grupo"/>
          <p:cNvGrpSpPr/>
          <p:nvPr/>
        </p:nvGrpSpPr>
        <p:grpSpPr>
          <a:xfrm>
            <a:off x="2586829" y="3429000"/>
            <a:ext cx="612000" cy="646331"/>
            <a:chOff x="2586829" y="5191996"/>
            <a:chExt cx="612000" cy="646331"/>
          </a:xfrm>
        </p:grpSpPr>
        <p:sp>
          <p:nvSpPr>
            <p:cNvPr id="72" name="71 Elipse"/>
            <p:cNvSpPr/>
            <p:nvPr/>
          </p:nvSpPr>
          <p:spPr>
            <a:xfrm>
              <a:off x="2586829" y="5191996"/>
              <a:ext cx="612000" cy="612000"/>
            </a:xfrm>
            <a:prstGeom prst="ellipse">
              <a:avLst/>
            </a:prstGeom>
          </p:spPr>
          <p:style>
            <a:lnRef idx="1">
              <a:schemeClr val="accent4"/>
            </a:lnRef>
            <a:fillRef idx="3">
              <a:schemeClr val="accent4"/>
            </a:fillRef>
            <a:effectRef idx="2">
              <a:schemeClr val="accent4"/>
            </a:effectRef>
            <a:fontRef idx="minor">
              <a:schemeClr val="lt1"/>
            </a:fontRef>
          </p:style>
        </p:sp>
        <p:sp>
          <p:nvSpPr>
            <p:cNvPr id="46" name="45 CuadroTexto"/>
            <p:cNvSpPr txBox="1"/>
            <p:nvPr/>
          </p:nvSpPr>
          <p:spPr>
            <a:xfrm>
              <a:off x="2596128" y="5191996"/>
              <a:ext cx="593403" cy="646331"/>
            </a:xfrm>
            <a:prstGeom prst="rect">
              <a:avLst/>
            </a:prstGeom>
            <a:noFill/>
          </p:spPr>
          <p:txBody>
            <a:bodyPr wrap="none" rtlCol="0">
              <a:spAutoFit/>
            </a:bodyPr>
            <a:lstStyle/>
            <a:p>
              <a:pPr algn="ctr"/>
              <a:r>
                <a:rPr lang="es-MX" b="1" dirty="0" smtClean="0">
                  <a:solidFill>
                    <a:schemeClr val="bg1"/>
                  </a:solidFill>
                </a:rPr>
                <a:t>2002</a:t>
              </a:r>
            </a:p>
            <a:p>
              <a:pPr algn="ctr"/>
              <a:r>
                <a:rPr lang="es-MX" b="1" dirty="0" smtClean="0">
                  <a:solidFill>
                    <a:schemeClr val="bg1"/>
                  </a:solidFill>
                </a:rPr>
                <a:t>dic.</a:t>
              </a:r>
              <a:endParaRPr lang="es-MX" b="1" dirty="0">
                <a:solidFill>
                  <a:schemeClr val="bg1"/>
                </a:solidFill>
              </a:endParaRPr>
            </a:p>
          </p:txBody>
        </p:sp>
      </p:grpSp>
      <p:grpSp>
        <p:nvGrpSpPr>
          <p:cNvPr id="76" name="75 Grupo"/>
          <p:cNvGrpSpPr/>
          <p:nvPr/>
        </p:nvGrpSpPr>
        <p:grpSpPr>
          <a:xfrm>
            <a:off x="1535411" y="3394669"/>
            <a:ext cx="652744" cy="646331"/>
            <a:chOff x="2566458" y="5191996"/>
            <a:chExt cx="652744" cy="646331"/>
          </a:xfrm>
        </p:grpSpPr>
        <p:sp>
          <p:nvSpPr>
            <p:cNvPr id="77" name="76 Elipse"/>
            <p:cNvSpPr/>
            <p:nvPr/>
          </p:nvSpPr>
          <p:spPr>
            <a:xfrm>
              <a:off x="2586829" y="5191996"/>
              <a:ext cx="612000" cy="612000"/>
            </a:xfrm>
            <a:prstGeom prst="ellipse">
              <a:avLst/>
            </a:prstGeom>
          </p:spPr>
          <p:style>
            <a:lnRef idx="1">
              <a:schemeClr val="accent4"/>
            </a:lnRef>
            <a:fillRef idx="3">
              <a:schemeClr val="accent4"/>
            </a:fillRef>
            <a:effectRef idx="2">
              <a:schemeClr val="accent4"/>
            </a:effectRef>
            <a:fontRef idx="minor">
              <a:schemeClr val="lt1"/>
            </a:fontRef>
          </p:style>
        </p:sp>
        <p:sp>
          <p:nvSpPr>
            <p:cNvPr id="78" name="77 CuadroTexto"/>
            <p:cNvSpPr txBox="1"/>
            <p:nvPr/>
          </p:nvSpPr>
          <p:spPr>
            <a:xfrm>
              <a:off x="2566458" y="5191996"/>
              <a:ext cx="652744" cy="646331"/>
            </a:xfrm>
            <a:prstGeom prst="rect">
              <a:avLst/>
            </a:prstGeom>
            <a:noFill/>
          </p:spPr>
          <p:txBody>
            <a:bodyPr wrap="none" rtlCol="0">
              <a:spAutoFit/>
            </a:bodyPr>
            <a:lstStyle/>
            <a:p>
              <a:pPr algn="ctr"/>
              <a:r>
                <a:rPr lang="es-MX" b="1" dirty="0" smtClean="0">
                  <a:solidFill>
                    <a:schemeClr val="bg1"/>
                  </a:solidFill>
                </a:rPr>
                <a:t>2002</a:t>
              </a:r>
            </a:p>
            <a:p>
              <a:pPr algn="ctr"/>
              <a:r>
                <a:rPr lang="es-MX" b="1" dirty="0" smtClean="0">
                  <a:solidFill>
                    <a:schemeClr val="bg1"/>
                  </a:solidFill>
                </a:rPr>
                <a:t>jun.</a:t>
              </a:r>
              <a:endParaRPr lang="es-MX" b="1" dirty="0">
                <a:solidFill>
                  <a:schemeClr val="bg1"/>
                </a:solidFill>
              </a:endParaRPr>
            </a:p>
          </p:txBody>
        </p:sp>
      </p:grpSp>
    </p:spTree>
    <p:extLst>
      <p:ext uri="{BB962C8B-B14F-4D97-AF65-F5344CB8AC3E}">
        <p14:creationId xmlns:p14="http://schemas.microsoft.com/office/powerpoint/2010/main" val="458526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r>
              <a:rPr lang="es-MX" b="1" dirty="0"/>
              <a:t>Áreas de Oportunidad</a:t>
            </a:r>
          </a:p>
        </p:txBody>
      </p:sp>
      <p:sp>
        <p:nvSpPr>
          <p:cNvPr id="3" name="2 CuadroTexto"/>
          <p:cNvSpPr txBox="1"/>
          <p:nvPr/>
        </p:nvSpPr>
        <p:spPr>
          <a:xfrm>
            <a:off x="647564" y="1844823"/>
            <a:ext cx="7848872" cy="1323439"/>
          </a:xfrm>
          <a:prstGeom prst="rect">
            <a:avLst/>
          </a:prstGeom>
          <a:noFill/>
        </p:spPr>
        <p:txBody>
          <a:bodyPr wrap="square" rtlCol="0">
            <a:spAutoFit/>
          </a:bodyPr>
          <a:lstStyle/>
          <a:p>
            <a:pPr marL="342900" indent="-342900">
              <a:buFont typeface="Wingdings" pitchFamily="2" charset="2"/>
              <a:buChar char="ü"/>
            </a:pPr>
            <a:endParaRPr lang="es-MX" sz="2000" dirty="0">
              <a:latin typeface="Trebuchet MS" pitchFamily="34" charset="0"/>
            </a:endParaRPr>
          </a:p>
          <a:p>
            <a:pPr marL="342900" indent="-342900">
              <a:buFont typeface="Wingdings" pitchFamily="2" charset="2"/>
              <a:buChar char="ü"/>
            </a:pPr>
            <a:endParaRPr lang="es-MX" sz="2000" dirty="0" smtClean="0">
              <a:latin typeface="Trebuchet MS" pitchFamily="34" charset="0"/>
            </a:endParaRPr>
          </a:p>
          <a:p>
            <a:endParaRPr lang="es-MX" sz="2000" dirty="0">
              <a:latin typeface="Trebuchet MS" pitchFamily="34" charset="0"/>
            </a:endParaRPr>
          </a:p>
          <a:p>
            <a:endParaRPr lang="es-MX" sz="2000" dirty="0">
              <a:latin typeface="Trebuchet MS" pitchFamily="34" charset="0"/>
            </a:endParaRPr>
          </a:p>
        </p:txBody>
      </p:sp>
      <p:grpSp>
        <p:nvGrpSpPr>
          <p:cNvPr id="5" name="4 Grupo"/>
          <p:cNvGrpSpPr/>
          <p:nvPr/>
        </p:nvGrpSpPr>
        <p:grpSpPr>
          <a:xfrm>
            <a:off x="539552" y="1556792"/>
            <a:ext cx="7956884" cy="4588420"/>
            <a:chOff x="2874971" y="1417090"/>
            <a:chExt cx="4290740" cy="4728122"/>
          </a:xfrm>
        </p:grpSpPr>
        <p:sp>
          <p:nvSpPr>
            <p:cNvPr id="6" name="5 Forma libre"/>
            <p:cNvSpPr/>
            <p:nvPr/>
          </p:nvSpPr>
          <p:spPr>
            <a:xfrm>
              <a:off x="4354058" y="3124992"/>
              <a:ext cx="1312318" cy="1312318"/>
            </a:xfrm>
            <a:custGeom>
              <a:avLst/>
              <a:gdLst>
                <a:gd name="connsiteX0" fmla="*/ 0 w 1312318"/>
                <a:gd name="connsiteY0" fmla="*/ 656159 h 1312318"/>
                <a:gd name="connsiteX1" fmla="*/ 656159 w 1312318"/>
                <a:gd name="connsiteY1" fmla="*/ 0 h 1312318"/>
                <a:gd name="connsiteX2" fmla="*/ 1312318 w 1312318"/>
                <a:gd name="connsiteY2" fmla="*/ 656159 h 1312318"/>
                <a:gd name="connsiteX3" fmla="*/ 656159 w 1312318"/>
                <a:gd name="connsiteY3" fmla="*/ 1312318 h 1312318"/>
                <a:gd name="connsiteX4" fmla="*/ 0 w 1312318"/>
                <a:gd name="connsiteY4" fmla="*/ 656159 h 1312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8" h="1312318">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99805" tIns="199805" rIns="199805" bIns="199805" numCol="1" spcCol="1270" anchor="ctr" anchorCtr="0">
              <a:noAutofit/>
            </a:bodyPr>
            <a:lstStyle/>
            <a:p>
              <a:pPr lvl="0" algn="ctr" defTabSz="533400">
                <a:lnSpc>
                  <a:spcPct val="90000"/>
                </a:lnSpc>
                <a:spcBef>
                  <a:spcPct val="0"/>
                </a:spcBef>
                <a:spcAft>
                  <a:spcPct val="35000"/>
                </a:spcAft>
              </a:pPr>
              <a:r>
                <a:rPr lang="es-MX" sz="1600" kern="1200" dirty="0" smtClean="0">
                  <a:latin typeface="Trebuchet MS" pitchFamily="34" charset="0"/>
                </a:rPr>
                <a:t>Información </a:t>
              </a:r>
              <a:endParaRPr lang="es-MX" sz="1600" kern="1200" dirty="0"/>
            </a:p>
          </p:txBody>
        </p:sp>
        <p:sp>
          <p:nvSpPr>
            <p:cNvPr id="7" name="6 Forma libre"/>
            <p:cNvSpPr/>
            <p:nvPr/>
          </p:nvSpPr>
          <p:spPr>
            <a:xfrm rot="16200000">
              <a:off x="4812426" y="2910261"/>
              <a:ext cx="395583" cy="33878"/>
            </a:xfrm>
            <a:custGeom>
              <a:avLst/>
              <a:gdLst>
                <a:gd name="connsiteX0" fmla="*/ 0 w 395583"/>
                <a:gd name="connsiteY0" fmla="*/ 16939 h 33878"/>
                <a:gd name="connsiteX1" fmla="*/ 395583 w 395583"/>
                <a:gd name="connsiteY1" fmla="*/ 16939 h 33878"/>
              </a:gdLst>
              <a:ahLst/>
              <a:cxnLst>
                <a:cxn ang="0">
                  <a:pos x="connsiteX0" y="connsiteY0"/>
                </a:cxn>
                <a:cxn ang="0">
                  <a:pos x="connsiteX1" y="connsiteY1"/>
                </a:cxn>
              </a:cxnLst>
              <a:rect l="l" t="t" r="r" b="b"/>
              <a:pathLst>
                <a:path w="395583" h="33878">
                  <a:moveTo>
                    <a:pt x="0" y="16939"/>
                  </a:moveTo>
                  <a:lnTo>
                    <a:pt x="395583" y="1693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00601" tIns="7050" rIns="200602" bIns="7049" numCol="1" spcCol="1270" anchor="ctr" anchorCtr="0">
              <a:noAutofit/>
            </a:bodyPr>
            <a:lstStyle/>
            <a:p>
              <a:pPr lvl="0" algn="ctr" defTabSz="533400">
                <a:lnSpc>
                  <a:spcPct val="90000"/>
                </a:lnSpc>
                <a:spcBef>
                  <a:spcPct val="0"/>
                </a:spcBef>
                <a:spcAft>
                  <a:spcPct val="35000"/>
                </a:spcAft>
              </a:pPr>
              <a:endParaRPr lang="es-MX" sz="1400" kern="1200" dirty="0"/>
            </a:p>
          </p:txBody>
        </p:sp>
        <p:sp>
          <p:nvSpPr>
            <p:cNvPr id="8" name="7 Forma libre"/>
            <p:cNvSpPr/>
            <p:nvPr/>
          </p:nvSpPr>
          <p:spPr>
            <a:xfrm>
              <a:off x="4354058" y="1417090"/>
              <a:ext cx="1312318" cy="1312318"/>
            </a:xfrm>
            <a:custGeom>
              <a:avLst/>
              <a:gdLst>
                <a:gd name="connsiteX0" fmla="*/ 0 w 1312318"/>
                <a:gd name="connsiteY0" fmla="*/ 656159 h 1312318"/>
                <a:gd name="connsiteX1" fmla="*/ 656159 w 1312318"/>
                <a:gd name="connsiteY1" fmla="*/ 0 h 1312318"/>
                <a:gd name="connsiteX2" fmla="*/ 1312318 w 1312318"/>
                <a:gd name="connsiteY2" fmla="*/ 656159 h 1312318"/>
                <a:gd name="connsiteX3" fmla="*/ 656159 w 1312318"/>
                <a:gd name="connsiteY3" fmla="*/ 1312318 h 1312318"/>
                <a:gd name="connsiteX4" fmla="*/ 0 w 1312318"/>
                <a:gd name="connsiteY4" fmla="*/ 656159 h 1312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8" h="1312318">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99805" tIns="199805" rIns="199805" bIns="199805" numCol="1" spcCol="1270" anchor="ctr" anchorCtr="0">
              <a:noAutofit/>
            </a:bodyPr>
            <a:lstStyle/>
            <a:p>
              <a:pPr lvl="0" algn="ctr" defTabSz="533400">
                <a:lnSpc>
                  <a:spcPct val="90000"/>
                </a:lnSpc>
                <a:spcBef>
                  <a:spcPct val="0"/>
                </a:spcBef>
                <a:spcAft>
                  <a:spcPct val="35000"/>
                </a:spcAft>
              </a:pPr>
              <a:r>
                <a:rPr lang="es-MX" sz="1400" kern="1200" dirty="0" smtClean="0">
                  <a:latin typeface="Trebuchet MS" pitchFamily="34" charset="0"/>
                </a:rPr>
                <a:t>relevante no solicitada por particulares.</a:t>
              </a:r>
            </a:p>
          </p:txBody>
        </p:sp>
        <p:sp>
          <p:nvSpPr>
            <p:cNvPr id="9" name="8 Forma libre"/>
            <p:cNvSpPr/>
            <p:nvPr/>
          </p:nvSpPr>
          <p:spPr>
            <a:xfrm rot="19800000">
              <a:off x="5551969" y="3337237"/>
              <a:ext cx="395583" cy="33878"/>
            </a:xfrm>
            <a:custGeom>
              <a:avLst/>
              <a:gdLst>
                <a:gd name="connsiteX0" fmla="*/ 0 w 395583"/>
                <a:gd name="connsiteY0" fmla="*/ 16939 h 33878"/>
                <a:gd name="connsiteX1" fmla="*/ 395583 w 395583"/>
                <a:gd name="connsiteY1" fmla="*/ 16939 h 33878"/>
              </a:gdLst>
              <a:ahLst/>
              <a:cxnLst>
                <a:cxn ang="0">
                  <a:pos x="connsiteX0" y="connsiteY0"/>
                </a:cxn>
                <a:cxn ang="0">
                  <a:pos x="connsiteX1" y="connsiteY1"/>
                </a:cxn>
              </a:cxnLst>
              <a:rect l="l" t="t" r="r" b="b"/>
              <a:pathLst>
                <a:path w="395583" h="33878">
                  <a:moveTo>
                    <a:pt x="0" y="16939"/>
                  </a:moveTo>
                  <a:lnTo>
                    <a:pt x="395583" y="1693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00602" tIns="7049" rIns="200601" bIns="7049" numCol="1" spcCol="1270" anchor="ctr" anchorCtr="0">
              <a:noAutofit/>
            </a:bodyPr>
            <a:lstStyle/>
            <a:p>
              <a:pPr lvl="0" algn="ctr" defTabSz="533400">
                <a:lnSpc>
                  <a:spcPct val="90000"/>
                </a:lnSpc>
                <a:spcBef>
                  <a:spcPct val="0"/>
                </a:spcBef>
                <a:spcAft>
                  <a:spcPct val="35000"/>
                </a:spcAft>
              </a:pPr>
              <a:endParaRPr lang="es-MX" sz="1400" kern="1200" dirty="0"/>
            </a:p>
          </p:txBody>
        </p:sp>
        <p:sp>
          <p:nvSpPr>
            <p:cNvPr id="10" name="9 Forma libre"/>
            <p:cNvSpPr/>
            <p:nvPr/>
          </p:nvSpPr>
          <p:spPr>
            <a:xfrm>
              <a:off x="5833145" y="2271041"/>
              <a:ext cx="1312318" cy="1312318"/>
            </a:xfrm>
            <a:custGeom>
              <a:avLst/>
              <a:gdLst>
                <a:gd name="connsiteX0" fmla="*/ 0 w 1312318"/>
                <a:gd name="connsiteY0" fmla="*/ 656159 h 1312318"/>
                <a:gd name="connsiteX1" fmla="*/ 656159 w 1312318"/>
                <a:gd name="connsiteY1" fmla="*/ 0 h 1312318"/>
                <a:gd name="connsiteX2" fmla="*/ 1312318 w 1312318"/>
                <a:gd name="connsiteY2" fmla="*/ 656159 h 1312318"/>
                <a:gd name="connsiteX3" fmla="*/ 656159 w 1312318"/>
                <a:gd name="connsiteY3" fmla="*/ 1312318 h 1312318"/>
                <a:gd name="connsiteX4" fmla="*/ 0 w 1312318"/>
                <a:gd name="connsiteY4" fmla="*/ 656159 h 1312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8" h="1312318">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99805" tIns="199805" rIns="199805" bIns="199805" numCol="1" spcCol="1270" anchor="ctr" anchorCtr="0">
              <a:noAutofit/>
            </a:bodyPr>
            <a:lstStyle/>
            <a:p>
              <a:pPr lvl="0" algn="ctr" defTabSz="533400">
                <a:lnSpc>
                  <a:spcPct val="90000"/>
                </a:lnSpc>
                <a:spcBef>
                  <a:spcPct val="0"/>
                </a:spcBef>
                <a:spcAft>
                  <a:spcPct val="35000"/>
                </a:spcAft>
              </a:pPr>
              <a:r>
                <a:rPr lang="es-MX" sz="1400" kern="1200" dirty="0" smtClean="0">
                  <a:latin typeface="Trebuchet MS" pitchFamily="34" charset="0"/>
                </a:rPr>
                <a:t>que sólo quien la maneja sabe de su importancia.</a:t>
              </a:r>
            </a:p>
          </p:txBody>
        </p:sp>
        <p:sp>
          <p:nvSpPr>
            <p:cNvPr id="11" name="10 Forma libre"/>
            <p:cNvSpPr/>
            <p:nvPr/>
          </p:nvSpPr>
          <p:spPr>
            <a:xfrm rot="1728270">
              <a:off x="5560522" y="4176422"/>
              <a:ext cx="398725" cy="33878"/>
            </a:xfrm>
            <a:custGeom>
              <a:avLst/>
              <a:gdLst>
                <a:gd name="connsiteX0" fmla="*/ 0 w 398725"/>
                <a:gd name="connsiteY0" fmla="*/ 16939 h 33878"/>
                <a:gd name="connsiteX1" fmla="*/ 398725 w 398725"/>
                <a:gd name="connsiteY1" fmla="*/ 16939 h 33878"/>
              </a:gdLst>
              <a:ahLst/>
              <a:cxnLst>
                <a:cxn ang="0">
                  <a:pos x="connsiteX0" y="connsiteY0"/>
                </a:cxn>
                <a:cxn ang="0">
                  <a:pos x="connsiteX1" y="connsiteY1"/>
                </a:cxn>
              </a:cxnLst>
              <a:rect l="l" t="t" r="r" b="b"/>
              <a:pathLst>
                <a:path w="398725" h="33878">
                  <a:moveTo>
                    <a:pt x="0" y="16939"/>
                  </a:moveTo>
                  <a:lnTo>
                    <a:pt x="398725" y="1693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02094" tIns="6970" rIns="202094" bIns="6971" numCol="1" spcCol="1270" anchor="ctr" anchorCtr="0">
              <a:noAutofit/>
            </a:bodyPr>
            <a:lstStyle/>
            <a:p>
              <a:pPr lvl="0" algn="ctr" defTabSz="533400">
                <a:lnSpc>
                  <a:spcPct val="90000"/>
                </a:lnSpc>
                <a:spcBef>
                  <a:spcPct val="0"/>
                </a:spcBef>
                <a:spcAft>
                  <a:spcPct val="35000"/>
                </a:spcAft>
              </a:pPr>
              <a:endParaRPr lang="es-MX" sz="1400" kern="1200" dirty="0"/>
            </a:p>
          </p:txBody>
        </p:sp>
        <p:sp>
          <p:nvSpPr>
            <p:cNvPr id="12" name="11 Forma libre"/>
            <p:cNvSpPr/>
            <p:nvPr/>
          </p:nvSpPr>
          <p:spPr>
            <a:xfrm>
              <a:off x="5853393" y="3949412"/>
              <a:ext cx="1312318" cy="1312318"/>
            </a:xfrm>
            <a:custGeom>
              <a:avLst/>
              <a:gdLst>
                <a:gd name="connsiteX0" fmla="*/ 0 w 1312318"/>
                <a:gd name="connsiteY0" fmla="*/ 656159 h 1312318"/>
                <a:gd name="connsiteX1" fmla="*/ 656159 w 1312318"/>
                <a:gd name="connsiteY1" fmla="*/ 0 h 1312318"/>
                <a:gd name="connsiteX2" fmla="*/ 1312318 w 1312318"/>
                <a:gd name="connsiteY2" fmla="*/ 656159 h 1312318"/>
                <a:gd name="connsiteX3" fmla="*/ 656159 w 1312318"/>
                <a:gd name="connsiteY3" fmla="*/ 1312318 h 1312318"/>
                <a:gd name="connsiteX4" fmla="*/ 0 w 1312318"/>
                <a:gd name="connsiteY4" fmla="*/ 656159 h 1312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8" h="1312318">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99805" tIns="199805" rIns="199805" bIns="199805" numCol="1" spcCol="1270" anchor="ctr" anchorCtr="0">
              <a:noAutofit/>
            </a:bodyPr>
            <a:lstStyle/>
            <a:p>
              <a:pPr lvl="0" algn="ctr" defTabSz="533400">
                <a:lnSpc>
                  <a:spcPct val="90000"/>
                </a:lnSpc>
                <a:spcBef>
                  <a:spcPct val="0"/>
                </a:spcBef>
                <a:spcAft>
                  <a:spcPct val="35000"/>
                </a:spcAft>
              </a:pPr>
              <a:r>
                <a:rPr lang="es-MX" sz="1400" kern="1200" dirty="0" smtClean="0">
                  <a:latin typeface="Trebuchet MS" pitchFamily="34" charset="0"/>
                </a:rPr>
                <a:t>exhaustiva para rendir cuentas.</a:t>
              </a:r>
            </a:p>
          </p:txBody>
        </p:sp>
        <p:sp>
          <p:nvSpPr>
            <p:cNvPr id="13" name="12 Forma libre"/>
            <p:cNvSpPr/>
            <p:nvPr/>
          </p:nvSpPr>
          <p:spPr>
            <a:xfrm rot="5400000">
              <a:off x="4812426" y="4618163"/>
              <a:ext cx="395583" cy="33878"/>
            </a:xfrm>
            <a:custGeom>
              <a:avLst/>
              <a:gdLst>
                <a:gd name="connsiteX0" fmla="*/ 0 w 395583"/>
                <a:gd name="connsiteY0" fmla="*/ 16939 h 33878"/>
                <a:gd name="connsiteX1" fmla="*/ 395583 w 395583"/>
                <a:gd name="connsiteY1" fmla="*/ 16939 h 33878"/>
              </a:gdLst>
              <a:ahLst/>
              <a:cxnLst>
                <a:cxn ang="0">
                  <a:pos x="connsiteX0" y="connsiteY0"/>
                </a:cxn>
                <a:cxn ang="0">
                  <a:pos x="connsiteX1" y="connsiteY1"/>
                </a:cxn>
              </a:cxnLst>
              <a:rect l="l" t="t" r="r" b="b"/>
              <a:pathLst>
                <a:path w="395583" h="33878">
                  <a:moveTo>
                    <a:pt x="0" y="16939"/>
                  </a:moveTo>
                  <a:lnTo>
                    <a:pt x="395583" y="1693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00602" tIns="7049" rIns="200602" bIns="7050" numCol="1" spcCol="1270" anchor="ctr" anchorCtr="0">
              <a:noAutofit/>
            </a:bodyPr>
            <a:lstStyle/>
            <a:p>
              <a:pPr lvl="0" algn="ctr" defTabSz="533400">
                <a:lnSpc>
                  <a:spcPct val="90000"/>
                </a:lnSpc>
                <a:spcBef>
                  <a:spcPct val="0"/>
                </a:spcBef>
                <a:spcAft>
                  <a:spcPct val="35000"/>
                </a:spcAft>
              </a:pPr>
              <a:endParaRPr lang="es-MX" sz="1400" kern="1200" dirty="0"/>
            </a:p>
          </p:txBody>
        </p:sp>
        <p:sp>
          <p:nvSpPr>
            <p:cNvPr id="14" name="13 Forma libre"/>
            <p:cNvSpPr/>
            <p:nvPr/>
          </p:nvSpPr>
          <p:spPr>
            <a:xfrm>
              <a:off x="4354058" y="4832894"/>
              <a:ext cx="1312318" cy="1312318"/>
            </a:xfrm>
            <a:custGeom>
              <a:avLst/>
              <a:gdLst>
                <a:gd name="connsiteX0" fmla="*/ 0 w 1312318"/>
                <a:gd name="connsiteY0" fmla="*/ 656159 h 1312318"/>
                <a:gd name="connsiteX1" fmla="*/ 656159 w 1312318"/>
                <a:gd name="connsiteY1" fmla="*/ 0 h 1312318"/>
                <a:gd name="connsiteX2" fmla="*/ 1312318 w 1312318"/>
                <a:gd name="connsiteY2" fmla="*/ 656159 h 1312318"/>
                <a:gd name="connsiteX3" fmla="*/ 656159 w 1312318"/>
                <a:gd name="connsiteY3" fmla="*/ 1312318 h 1312318"/>
                <a:gd name="connsiteX4" fmla="*/ 0 w 1312318"/>
                <a:gd name="connsiteY4" fmla="*/ 656159 h 1312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8" h="1312318">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99805" tIns="199805" rIns="199805" bIns="199805" numCol="1" spcCol="1270" anchor="ctr" anchorCtr="0">
              <a:noAutofit/>
            </a:bodyPr>
            <a:lstStyle/>
            <a:p>
              <a:pPr lvl="0" algn="ctr" defTabSz="533400">
                <a:lnSpc>
                  <a:spcPct val="90000"/>
                </a:lnSpc>
                <a:spcBef>
                  <a:spcPct val="0"/>
                </a:spcBef>
                <a:spcAft>
                  <a:spcPct val="35000"/>
                </a:spcAft>
              </a:pPr>
              <a:r>
                <a:rPr lang="es-MX" sz="1400" kern="1200" dirty="0" smtClean="0">
                  <a:latin typeface="Trebuchet MS" pitchFamily="34" charset="0"/>
                </a:rPr>
                <a:t>al alcance del público en general. </a:t>
              </a:r>
            </a:p>
          </p:txBody>
        </p:sp>
        <p:sp>
          <p:nvSpPr>
            <p:cNvPr id="15" name="14 Forma libre"/>
            <p:cNvSpPr/>
            <p:nvPr/>
          </p:nvSpPr>
          <p:spPr>
            <a:xfrm rot="19800000">
              <a:off x="4072882" y="4191187"/>
              <a:ext cx="395584" cy="33879"/>
            </a:xfrm>
            <a:custGeom>
              <a:avLst/>
              <a:gdLst>
                <a:gd name="connsiteX0" fmla="*/ 0 w 395583"/>
                <a:gd name="connsiteY0" fmla="*/ 16939 h 33878"/>
                <a:gd name="connsiteX1" fmla="*/ 395583 w 395583"/>
                <a:gd name="connsiteY1" fmla="*/ 16939 h 33878"/>
              </a:gdLst>
              <a:ahLst/>
              <a:cxnLst>
                <a:cxn ang="0">
                  <a:pos x="connsiteX0" y="connsiteY0"/>
                </a:cxn>
                <a:cxn ang="0">
                  <a:pos x="connsiteX1" y="connsiteY1"/>
                </a:cxn>
              </a:cxnLst>
              <a:rect l="l" t="t" r="r" b="b"/>
              <a:pathLst>
                <a:path w="395583" h="33878">
                  <a:moveTo>
                    <a:pt x="395583" y="16939"/>
                  </a:moveTo>
                  <a:lnTo>
                    <a:pt x="0" y="1693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00602" tIns="7050" rIns="200602" bIns="7049" numCol="1" spcCol="1270" anchor="ctr" anchorCtr="0">
              <a:noAutofit/>
            </a:bodyPr>
            <a:lstStyle/>
            <a:p>
              <a:pPr lvl="0" algn="ctr" defTabSz="533400">
                <a:lnSpc>
                  <a:spcPct val="90000"/>
                </a:lnSpc>
                <a:spcBef>
                  <a:spcPct val="0"/>
                </a:spcBef>
                <a:spcAft>
                  <a:spcPct val="35000"/>
                </a:spcAft>
              </a:pPr>
              <a:endParaRPr lang="es-MX" sz="1400" kern="1200" dirty="0"/>
            </a:p>
          </p:txBody>
        </p:sp>
        <p:sp>
          <p:nvSpPr>
            <p:cNvPr id="16" name="15 Forma libre"/>
            <p:cNvSpPr/>
            <p:nvPr/>
          </p:nvSpPr>
          <p:spPr>
            <a:xfrm>
              <a:off x="2874971" y="3978943"/>
              <a:ext cx="1312318" cy="1312318"/>
            </a:xfrm>
            <a:custGeom>
              <a:avLst/>
              <a:gdLst>
                <a:gd name="connsiteX0" fmla="*/ 0 w 1312318"/>
                <a:gd name="connsiteY0" fmla="*/ 656159 h 1312318"/>
                <a:gd name="connsiteX1" fmla="*/ 656159 w 1312318"/>
                <a:gd name="connsiteY1" fmla="*/ 0 h 1312318"/>
                <a:gd name="connsiteX2" fmla="*/ 1312318 w 1312318"/>
                <a:gd name="connsiteY2" fmla="*/ 656159 h 1312318"/>
                <a:gd name="connsiteX3" fmla="*/ 656159 w 1312318"/>
                <a:gd name="connsiteY3" fmla="*/ 1312318 h 1312318"/>
                <a:gd name="connsiteX4" fmla="*/ 0 w 1312318"/>
                <a:gd name="connsiteY4" fmla="*/ 656159 h 1312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8" h="1312318">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199805" tIns="199805" rIns="199805" bIns="199805" numCol="1" spcCol="1270" anchor="ctr" anchorCtr="0">
              <a:noAutofit/>
            </a:bodyPr>
            <a:lstStyle/>
            <a:p>
              <a:pPr lvl="0" algn="ctr" defTabSz="533400">
                <a:lnSpc>
                  <a:spcPct val="90000"/>
                </a:lnSpc>
                <a:spcBef>
                  <a:spcPct val="0"/>
                </a:spcBef>
                <a:spcAft>
                  <a:spcPct val="35000"/>
                </a:spcAft>
              </a:pPr>
              <a:r>
                <a:rPr lang="es-MX" sz="1400" kern="1200" dirty="0" smtClean="0">
                  <a:latin typeface="Trebuchet MS" pitchFamily="34" charset="0"/>
                </a:rPr>
                <a:t>que nadie considera relevante y que una vez publicada adquiere relevancia</a:t>
              </a:r>
            </a:p>
          </p:txBody>
        </p:sp>
        <p:sp>
          <p:nvSpPr>
            <p:cNvPr id="17" name="16 Forma libre"/>
            <p:cNvSpPr/>
            <p:nvPr/>
          </p:nvSpPr>
          <p:spPr>
            <a:xfrm rot="23400000">
              <a:off x="4072882" y="3337236"/>
              <a:ext cx="395584" cy="33879"/>
            </a:xfrm>
            <a:custGeom>
              <a:avLst/>
              <a:gdLst>
                <a:gd name="connsiteX0" fmla="*/ 0 w 395583"/>
                <a:gd name="connsiteY0" fmla="*/ 16939 h 33878"/>
                <a:gd name="connsiteX1" fmla="*/ 395583 w 395583"/>
                <a:gd name="connsiteY1" fmla="*/ 16939 h 33878"/>
              </a:gdLst>
              <a:ahLst/>
              <a:cxnLst>
                <a:cxn ang="0">
                  <a:pos x="connsiteX0" y="connsiteY0"/>
                </a:cxn>
                <a:cxn ang="0">
                  <a:pos x="connsiteX1" y="connsiteY1"/>
                </a:cxn>
              </a:cxnLst>
              <a:rect l="l" t="t" r="r" b="b"/>
              <a:pathLst>
                <a:path w="395583" h="33878">
                  <a:moveTo>
                    <a:pt x="395583" y="16939"/>
                  </a:moveTo>
                  <a:lnTo>
                    <a:pt x="0" y="1693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00603" tIns="7049" rIns="200601" bIns="7050" numCol="1" spcCol="1270" anchor="ctr" anchorCtr="0">
              <a:noAutofit/>
            </a:bodyPr>
            <a:lstStyle/>
            <a:p>
              <a:pPr lvl="0" algn="ctr" defTabSz="533400">
                <a:lnSpc>
                  <a:spcPct val="90000"/>
                </a:lnSpc>
                <a:spcBef>
                  <a:spcPct val="0"/>
                </a:spcBef>
                <a:spcAft>
                  <a:spcPct val="35000"/>
                </a:spcAft>
              </a:pPr>
              <a:endParaRPr lang="es-MX" sz="1400" kern="1200" dirty="0"/>
            </a:p>
          </p:txBody>
        </p:sp>
        <p:sp>
          <p:nvSpPr>
            <p:cNvPr id="18" name="17 Forma libre"/>
            <p:cNvSpPr/>
            <p:nvPr/>
          </p:nvSpPr>
          <p:spPr>
            <a:xfrm>
              <a:off x="2874971" y="2271041"/>
              <a:ext cx="1312318" cy="1312318"/>
            </a:xfrm>
            <a:custGeom>
              <a:avLst/>
              <a:gdLst>
                <a:gd name="connsiteX0" fmla="*/ 0 w 1312318"/>
                <a:gd name="connsiteY0" fmla="*/ 656159 h 1312318"/>
                <a:gd name="connsiteX1" fmla="*/ 656159 w 1312318"/>
                <a:gd name="connsiteY1" fmla="*/ 0 h 1312318"/>
                <a:gd name="connsiteX2" fmla="*/ 1312318 w 1312318"/>
                <a:gd name="connsiteY2" fmla="*/ 656159 h 1312318"/>
                <a:gd name="connsiteX3" fmla="*/ 656159 w 1312318"/>
                <a:gd name="connsiteY3" fmla="*/ 1312318 h 1312318"/>
                <a:gd name="connsiteX4" fmla="*/ 0 w 1312318"/>
                <a:gd name="connsiteY4" fmla="*/ 656159 h 1312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8" h="1312318">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99805" tIns="199805" rIns="199805" bIns="199805" numCol="1" spcCol="1270" anchor="ctr" anchorCtr="0">
              <a:noAutofit/>
            </a:bodyPr>
            <a:lstStyle/>
            <a:p>
              <a:pPr lvl="0" algn="ctr" defTabSz="533400">
                <a:lnSpc>
                  <a:spcPct val="90000"/>
                </a:lnSpc>
                <a:spcBef>
                  <a:spcPct val="0"/>
                </a:spcBef>
                <a:spcAft>
                  <a:spcPct val="35000"/>
                </a:spcAft>
              </a:pPr>
              <a:r>
                <a:rPr lang="es-MX" sz="1400" kern="1200" dirty="0" smtClean="0">
                  <a:latin typeface="Trebuchet MS" pitchFamily="34" charset="0"/>
                </a:rPr>
                <a:t>y datos que conviene difundir públicamente</a:t>
              </a:r>
              <a:endParaRPr lang="es-MX" sz="1400" kern="1200" dirty="0">
                <a:latin typeface="Trebuchet MS" pitchFamily="34" charset="0"/>
              </a:endParaRPr>
            </a:p>
          </p:txBody>
        </p:sp>
      </p:grpSp>
    </p:spTree>
    <p:extLst>
      <p:ext uri="{BB962C8B-B14F-4D97-AF65-F5344CB8AC3E}">
        <p14:creationId xmlns:p14="http://schemas.microsoft.com/office/powerpoint/2010/main" val="4113720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vert="horz" lIns="91440" tIns="45720" rIns="91440" bIns="45720" rtlCol="0" anchor="ctr">
            <a:noAutofit/>
          </a:bodyPr>
          <a:lstStyle/>
          <a:p>
            <a:r>
              <a:rPr lang="es-MX" b="1" dirty="0" smtClean="0"/>
              <a:t>Hacia la Transparencia Proactiva</a:t>
            </a:r>
            <a:endParaRPr lang="es-MX" b="1" dirty="0"/>
          </a:p>
        </p:txBody>
      </p:sp>
      <p:sp>
        <p:nvSpPr>
          <p:cNvPr id="11" name="10 Flecha a la derecha con muesca"/>
          <p:cNvSpPr/>
          <p:nvPr/>
        </p:nvSpPr>
        <p:spPr>
          <a:xfrm>
            <a:off x="827584" y="2636912"/>
            <a:ext cx="7776864" cy="2037825"/>
          </a:xfrm>
          <a:prstGeom prst="notchedRightArrow">
            <a:avLst/>
          </a:prstGeom>
        </p:spPr>
        <p:style>
          <a:lnRef idx="0">
            <a:schemeClr val="accent3"/>
          </a:lnRef>
          <a:fillRef idx="3">
            <a:schemeClr val="accent3"/>
          </a:fillRef>
          <a:effectRef idx="3">
            <a:schemeClr val="accent3"/>
          </a:effectRef>
          <a:fontRef idx="minor">
            <a:schemeClr val="dk1">
              <a:hueOff val="0"/>
              <a:satOff val="0"/>
              <a:lumOff val="0"/>
              <a:alphaOff val="0"/>
            </a:schemeClr>
          </a:fontRef>
        </p:style>
      </p:sp>
      <p:sp>
        <p:nvSpPr>
          <p:cNvPr id="16" name="15 Forma libre"/>
          <p:cNvSpPr/>
          <p:nvPr/>
        </p:nvSpPr>
        <p:spPr>
          <a:xfrm>
            <a:off x="1564206" y="1196752"/>
            <a:ext cx="1351610" cy="1987420"/>
          </a:xfrm>
          <a:custGeom>
            <a:avLst/>
            <a:gdLst>
              <a:gd name="connsiteX0" fmla="*/ 0 w 880221"/>
              <a:gd name="connsiteY0" fmla="*/ 0 h 1987420"/>
              <a:gd name="connsiteX1" fmla="*/ 880221 w 880221"/>
              <a:gd name="connsiteY1" fmla="*/ 0 h 1987420"/>
              <a:gd name="connsiteX2" fmla="*/ 880221 w 880221"/>
              <a:gd name="connsiteY2" fmla="*/ 1987420 h 1987420"/>
              <a:gd name="connsiteX3" fmla="*/ 0 w 880221"/>
              <a:gd name="connsiteY3" fmla="*/ 1987420 h 1987420"/>
              <a:gd name="connsiteX4" fmla="*/ 0 w 880221"/>
              <a:gd name="connsiteY4" fmla="*/ 0 h 198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21" h="1987420">
                <a:moveTo>
                  <a:pt x="0" y="0"/>
                </a:moveTo>
                <a:lnTo>
                  <a:pt x="880221" y="0"/>
                </a:lnTo>
                <a:lnTo>
                  <a:pt x="880221" y="1987420"/>
                </a:lnTo>
                <a:lnTo>
                  <a:pt x="0" y="1987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s-MX" sz="1500" b="1" kern="1200" dirty="0" smtClean="0"/>
              <a:t>Se crea </a:t>
            </a:r>
          </a:p>
          <a:p>
            <a:pPr lvl="0" algn="ctr" defTabSz="533400">
              <a:lnSpc>
                <a:spcPct val="90000"/>
              </a:lnSpc>
              <a:spcBef>
                <a:spcPct val="0"/>
              </a:spcBef>
              <a:spcAft>
                <a:spcPct val="35000"/>
              </a:spcAft>
            </a:pPr>
            <a:r>
              <a:rPr lang="es-MX" sz="1500" b="1" kern="1200" dirty="0" smtClean="0"/>
              <a:t>el IFAI</a:t>
            </a:r>
            <a:endParaRPr lang="es-ES" sz="1500" b="1" kern="1200" dirty="0" smtClean="0"/>
          </a:p>
        </p:txBody>
      </p:sp>
      <p:sp>
        <p:nvSpPr>
          <p:cNvPr id="20" name="19 Forma libre"/>
          <p:cNvSpPr/>
          <p:nvPr/>
        </p:nvSpPr>
        <p:spPr>
          <a:xfrm>
            <a:off x="3491880" y="1988840"/>
            <a:ext cx="1858117" cy="1195332"/>
          </a:xfrm>
          <a:custGeom>
            <a:avLst/>
            <a:gdLst>
              <a:gd name="connsiteX0" fmla="*/ 0 w 880221"/>
              <a:gd name="connsiteY0" fmla="*/ 0 h 1987420"/>
              <a:gd name="connsiteX1" fmla="*/ 880221 w 880221"/>
              <a:gd name="connsiteY1" fmla="*/ 0 h 1987420"/>
              <a:gd name="connsiteX2" fmla="*/ 880221 w 880221"/>
              <a:gd name="connsiteY2" fmla="*/ 1987420 h 1987420"/>
              <a:gd name="connsiteX3" fmla="*/ 0 w 880221"/>
              <a:gd name="connsiteY3" fmla="*/ 1987420 h 1987420"/>
              <a:gd name="connsiteX4" fmla="*/ 0 w 880221"/>
              <a:gd name="connsiteY4" fmla="*/ 0 h 198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21" h="1987420">
                <a:moveTo>
                  <a:pt x="0" y="0"/>
                </a:moveTo>
                <a:lnTo>
                  <a:pt x="880221" y="0"/>
                </a:lnTo>
                <a:lnTo>
                  <a:pt x="880221" y="1987420"/>
                </a:lnTo>
                <a:lnTo>
                  <a:pt x="0" y="1987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Bef>
                <a:spcPct val="0"/>
              </a:spcBef>
              <a:spcAft>
                <a:spcPct val="35000"/>
              </a:spcAft>
            </a:pPr>
            <a:r>
              <a:rPr lang="es-MX" sz="1500" b="1" dirty="0" smtClean="0"/>
              <a:t>Convenios</a:t>
            </a:r>
          </a:p>
          <a:p>
            <a:pPr algn="ctr" defTabSz="533400">
              <a:lnSpc>
                <a:spcPct val="90000"/>
              </a:lnSpc>
              <a:spcBef>
                <a:spcPct val="0"/>
              </a:spcBef>
              <a:spcAft>
                <a:spcPct val="35000"/>
              </a:spcAft>
            </a:pPr>
            <a:r>
              <a:rPr lang="es-MX" sz="1500" b="1" dirty="0" smtClean="0"/>
              <a:t> IFAI-SHCP </a:t>
            </a:r>
            <a:endParaRPr lang="es-MX" sz="1500" b="1" dirty="0"/>
          </a:p>
          <a:p>
            <a:pPr algn="ctr" defTabSz="533400">
              <a:lnSpc>
                <a:spcPct val="90000"/>
              </a:lnSpc>
              <a:spcBef>
                <a:spcPct val="0"/>
              </a:spcBef>
              <a:spcAft>
                <a:spcPct val="35000"/>
              </a:spcAft>
            </a:pPr>
            <a:r>
              <a:rPr lang="es-MX" sz="1500" b="1" dirty="0" smtClean="0"/>
              <a:t>IFAI-SEP </a:t>
            </a:r>
            <a:endParaRPr lang="es-MX" sz="1500" b="1" dirty="0"/>
          </a:p>
          <a:p>
            <a:pPr algn="ctr" defTabSz="533400">
              <a:lnSpc>
                <a:spcPct val="90000"/>
              </a:lnSpc>
              <a:spcBef>
                <a:spcPct val="0"/>
              </a:spcBef>
              <a:spcAft>
                <a:spcPct val="35000"/>
              </a:spcAft>
            </a:pPr>
            <a:r>
              <a:rPr lang="es-MX" sz="1500" b="1" dirty="0" smtClean="0"/>
              <a:t>IFAI-COFETEL</a:t>
            </a:r>
            <a:endParaRPr lang="es-MX" sz="1500" b="1" dirty="0"/>
          </a:p>
        </p:txBody>
      </p:sp>
      <p:sp>
        <p:nvSpPr>
          <p:cNvPr id="22" name="21 Forma libre"/>
          <p:cNvSpPr/>
          <p:nvPr/>
        </p:nvSpPr>
        <p:spPr>
          <a:xfrm>
            <a:off x="5264408" y="4177884"/>
            <a:ext cx="1179800" cy="1987420"/>
          </a:xfrm>
          <a:custGeom>
            <a:avLst/>
            <a:gdLst>
              <a:gd name="connsiteX0" fmla="*/ 0 w 880221"/>
              <a:gd name="connsiteY0" fmla="*/ 0 h 1987420"/>
              <a:gd name="connsiteX1" fmla="*/ 880221 w 880221"/>
              <a:gd name="connsiteY1" fmla="*/ 0 h 1987420"/>
              <a:gd name="connsiteX2" fmla="*/ 880221 w 880221"/>
              <a:gd name="connsiteY2" fmla="*/ 1987420 h 1987420"/>
              <a:gd name="connsiteX3" fmla="*/ 0 w 880221"/>
              <a:gd name="connsiteY3" fmla="*/ 1987420 h 1987420"/>
              <a:gd name="connsiteX4" fmla="*/ 0 w 880221"/>
              <a:gd name="connsiteY4" fmla="*/ 0 h 198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21" h="1987420">
                <a:moveTo>
                  <a:pt x="0" y="0"/>
                </a:moveTo>
                <a:lnTo>
                  <a:pt x="880221" y="0"/>
                </a:lnTo>
                <a:lnTo>
                  <a:pt x="880221" y="1987420"/>
                </a:lnTo>
                <a:lnTo>
                  <a:pt x="0" y="1987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S" sz="1500" b="1" kern="1200" dirty="0" smtClean="0">
                <a:latin typeface="+mn-lt"/>
              </a:rPr>
              <a:t>Creación de la DGCPA </a:t>
            </a:r>
            <a:endParaRPr lang="es-MX" sz="1500" b="1" kern="1200" dirty="0">
              <a:latin typeface="+mn-lt"/>
            </a:endParaRPr>
          </a:p>
        </p:txBody>
      </p:sp>
      <p:grpSp>
        <p:nvGrpSpPr>
          <p:cNvPr id="32" name="31 Grupo"/>
          <p:cNvGrpSpPr/>
          <p:nvPr/>
        </p:nvGrpSpPr>
        <p:grpSpPr>
          <a:xfrm>
            <a:off x="4088183" y="3392850"/>
            <a:ext cx="652743" cy="612000"/>
            <a:chOff x="4442704" y="3432599"/>
            <a:chExt cx="652743" cy="612000"/>
          </a:xfrm>
        </p:grpSpPr>
        <p:sp>
          <p:nvSpPr>
            <p:cNvPr id="21" name="20 Elipse"/>
            <p:cNvSpPr/>
            <p:nvPr/>
          </p:nvSpPr>
          <p:spPr>
            <a:xfrm>
              <a:off x="4463075" y="3432599"/>
              <a:ext cx="612000" cy="612000"/>
            </a:xfrm>
            <a:prstGeom prst="ellipse">
              <a:avLst/>
            </a:prstGeom>
          </p:spPr>
          <p:style>
            <a:lnRef idx="1">
              <a:schemeClr val="accent4"/>
            </a:lnRef>
            <a:fillRef idx="3">
              <a:schemeClr val="accent4"/>
            </a:fillRef>
            <a:effectRef idx="2">
              <a:schemeClr val="accent4"/>
            </a:effectRef>
            <a:fontRef idx="minor">
              <a:schemeClr val="lt1"/>
            </a:fontRef>
          </p:style>
        </p:sp>
        <p:sp>
          <p:nvSpPr>
            <p:cNvPr id="47" name="46 CuadroTexto"/>
            <p:cNvSpPr txBox="1"/>
            <p:nvPr/>
          </p:nvSpPr>
          <p:spPr>
            <a:xfrm>
              <a:off x="4442704" y="3553933"/>
              <a:ext cx="652743" cy="369332"/>
            </a:xfrm>
            <a:prstGeom prst="rect">
              <a:avLst/>
            </a:prstGeom>
            <a:noFill/>
          </p:spPr>
          <p:txBody>
            <a:bodyPr wrap="none" rtlCol="0">
              <a:spAutoFit/>
            </a:bodyPr>
            <a:lstStyle/>
            <a:p>
              <a:r>
                <a:rPr lang="es-MX" b="1" dirty="0" smtClean="0">
                  <a:solidFill>
                    <a:schemeClr val="bg1"/>
                  </a:solidFill>
                </a:rPr>
                <a:t>2011</a:t>
              </a:r>
              <a:endParaRPr lang="es-MX" b="1" dirty="0">
                <a:solidFill>
                  <a:schemeClr val="bg1"/>
                </a:solidFill>
              </a:endParaRPr>
            </a:p>
          </p:txBody>
        </p:sp>
      </p:grpSp>
      <p:grpSp>
        <p:nvGrpSpPr>
          <p:cNvPr id="35" name="34 Grupo"/>
          <p:cNvGrpSpPr/>
          <p:nvPr/>
        </p:nvGrpSpPr>
        <p:grpSpPr>
          <a:xfrm>
            <a:off x="6655561" y="3392850"/>
            <a:ext cx="652743" cy="612000"/>
            <a:chOff x="7207035" y="3432599"/>
            <a:chExt cx="652743" cy="612000"/>
          </a:xfrm>
        </p:grpSpPr>
        <p:sp>
          <p:nvSpPr>
            <p:cNvPr id="27" name="26 Elipse"/>
            <p:cNvSpPr/>
            <p:nvPr/>
          </p:nvSpPr>
          <p:spPr>
            <a:xfrm>
              <a:off x="7227406" y="3432599"/>
              <a:ext cx="612000" cy="612000"/>
            </a:xfrm>
            <a:prstGeom prst="ellipse">
              <a:avLst/>
            </a:prstGeom>
          </p:spPr>
          <p:style>
            <a:lnRef idx="1">
              <a:schemeClr val="accent4"/>
            </a:lnRef>
            <a:fillRef idx="3">
              <a:schemeClr val="accent4"/>
            </a:fillRef>
            <a:effectRef idx="2">
              <a:schemeClr val="accent4"/>
            </a:effectRef>
            <a:fontRef idx="minor">
              <a:schemeClr val="lt1"/>
            </a:fontRef>
          </p:style>
        </p:sp>
        <p:sp>
          <p:nvSpPr>
            <p:cNvPr id="50" name="49 CuadroTexto"/>
            <p:cNvSpPr txBox="1"/>
            <p:nvPr/>
          </p:nvSpPr>
          <p:spPr>
            <a:xfrm>
              <a:off x="7207035" y="3553933"/>
              <a:ext cx="652743" cy="369332"/>
            </a:xfrm>
            <a:prstGeom prst="rect">
              <a:avLst/>
            </a:prstGeom>
            <a:noFill/>
          </p:spPr>
          <p:txBody>
            <a:bodyPr wrap="none" rtlCol="0">
              <a:spAutoFit/>
            </a:bodyPr>
            <a:lstStyle/>
            <a:p>
              <a:r>
                <a:rPr lang="es-MX" b="1" dirty="0" smtClean="0">
                  <a:solidFill>
                    <a:schemeClr val="bg1"/>
                  </a:solidFill>
                </a:rPr>
                <a:t>2012</a:t>
              </a:r>
              <a:endParaRPr lang="es-MX" b="1" dirty="0">
                <a:solidFill>
                  <a:schemeClr val="bg1"/>
                </a:solidFill>
              </a:endParaRPr>
            </a:p>
          </p:txBody>
        </p:sp>
      </p:grpSp>
      <p:grpSp>
        <p:nvGrpSpPr>
          <p:cNvPr id="28" name="27 Grupo"/>
          <p:cNvGrpSpPr/>
          <p:nvPr/>
        </p:nvGrpSpPr>
        <p:grpSpPr>
          <a:xfrm>
            <a:off x="1939030" y="3392850"/>
            <a:ext cx="612000" cy="646331"/>
            <a:chOff x="2586829" y="5191996"/>
            <a:chExt cx="612000" cy="646331"/>
          </a:xfrm>
        </p:grpSpPr>
        <p:sp>
          <p:nvSpPr>
            <p:cNvPr id="72" name="71 Elipse"/>
            <p:cNvSpPr/>
            <p:nvPr/>
          </p:nvSpPr>
          <p:spPr>
            <a:xfrm>
              <a:off x="2586829" y="5191996"/>
              <a:ext cx="612000" cy="612000"/>
            </a:xfrm>
            <a:prstGeom prst="ellipse">
              <a:avLst/>
            </a:prstGeom>
          </p:spPr>
          <p:style>
            <a:lnRef idx="1">
              <a:schemeClr val="accent4"/>
            </a:lnRef>
            <a:fillRef idx="3">
              <a:schemeClr val="accent4"/>
            </a:fillRef>
            <a:effectRef idx="2">
              <a:schemeClr val="accent4"/>
            </a:effectRef>
            <a:fontRef idx="minor">
              <a:schemeClr val="lt1"/>
            </a:fontRef>
          </p:style>
        </p:sp>
        <p:sp>
          <p:nvSpPr>
            <p:cNvPr id="46" name="45 CuadroTexto"/>
            <p:cNvSpPr txBox="1"/>
            <p:nvPr/>
          </p:nvSpPr>
          <p:spPr>
            <a:xfrm>
              <a:off x="2596128" y="5191996"/>
              <a:ext cx="593403" cy="646331"/>
            </a:xfrm>
            <a:prstGeom prst="rect">
              <a:avLst/>
            </a:prstGeom>
            <a:noFill/>
          </p:spPr>
          <p:txBody>
            <a:bodyPr wrap="none" rtlCol="0">
              <a:spAutoFit/>
            </a:bodyPr>
            <a:lstStyle/>
            <a:p>
              <a:pPr algn="ctr"/>
              <a:r>
                <a:rPr lang="es-MX" b="1" dirty="0" smtClean="0">
                  <a:solidFill>
                    <a:schemeClr val="bg1"/>
                  </a:solidFill>
                </a:rPr>
                <a:t>2002</a:t>
              </a:r>
            </a:p>
            <a:p>
              <a:pPr algn="ctr"/>
              <a:r>
                <a:rPr lang="es-MX" b="1" dirty="0" smtClean="0">
                  <a:solidFill>
                    <a:schemeClr val="bg1"/>
                  </a:solidFill>
                </a:rPr>
                <a:t>dic.</a:t>
              </a:r>
              <a:endParaRPr lang="es-MX" b="1" dirty="0">
                <a:solidFill>
                  <a:schemeClr val="bg1"/>
                </a:solidFill>
              </a:endParaRPr>
            </a:p>
          </p:txBody>
        </p:sp>
      </p:grpSp>
      <p:grpSp>
        <p:nvGrpSpPr>
          <p:cNvPr id="37" name="36 Grupo"/>
          <p:cNvGrpSpPr/>
          <p:nvPr/>
        </p:nvGrpSpPr>
        <p:grpSpPr>
          <a:xfrm>
            <a:off x="5378147" y="3392850"/>
            <a:ext cx="652744" cy="646331"/>
            <a:chOff x="2566458" y="5191996"/>
            <a:chExt cx="652744" cy="646331"/>
          </a:xfrm>
        </p:grpSpPr>
        <p:sp>
          <p:nvSpPr>
            <p:cNvPr id="38" name="37 Elipse"/>
            <p:cNvSpPr/>
            <p:nvPr/>
          </p:nvSpPr>
          <p:spPr>
            <a:xfrm>
              <a:off x="2586829" y="5191996"/>
              <a:ext cx="612000" cy="612000"/>
            </a:xfrm>
            <a:prstGeom prst="ellipse">
              <a:avLst/>
            </a:prstGeom>
          </p:spPr>
          <p:style>
            <a:lnRef idx="1">
              <a:schemeClr val="accent4"/>
            </a:lnRef>
            <a:fillRef idx="3">
              <a:schemeClr val="accent4"/>
            </a:fillRef>
            <a:effectRef idx="2">
              <a:schemeClr val="accent4"/>
            </a:effectRef>
            <a:fontRef idx="minor">
              <a:schemeClr val="lt1"/>
            </a:fontRef>
          </p:style>
        </p:sp>
        <p:sp>
          <p:nvSpPr>
            <p:cNvPr id="39" name="38 CuadroTexto"/>
            <p:cNvSpPr txBox="1"/>
            <p:nvPr/>
          </p:nvSpPr>
          <p:spPr>
            <a:xfrm>
              <a:off x="2566458" y="5191996"/>
              <a:ext cx="652744" cy="646331"/>
            </a:xfrm>
            <a:prstGeom prst="rect">
              <a:avLst/>
            </a:prstGeom>
            <a:noFill/>
          </p:spPr>
          <p:txBody>
            <a:bodyPr wrap="none" rtlCol="0">
              <a:spAutoFit/>
            </a:bodyPr>
            <a:lstStyle/>
            <a:p>
              <a:pPr algn="ctr"/>
              <a:r>
                <a:rPr lang="es-MX" b="1" dirty="0" smtClean="0">
                  <a:solidFill>
                    <a:schemeClr val="bg1"/>
                  </a:solidFill>
                </a:rPr>
                <a:t>2011</a:t>
              </a:r>
            </a:p>
            <a:p>
              <a:pPr algn="ctr"/>
              <a:r>
                <a:rPr lang="es-MX" b="1" dirty="0" smtClean="0">
                  <a:solidFill>
                    <a:schemeClr val="bg1"/>
                  </a:solidFill>
                </a:rPr>
                <a:t>oct.</a:t>
              </a:r>
              <a:endParaRPr lang="es-MX" b="1" dirty="0">
                <a:solidFill>
                  <a:schemeClr val="bg1"/>
                </a:solidFill>
              </a:endParaRPr>
            </a:p>
          </p:txBody>
        </p:sp>
      </p:grpSp>
      <p:sp>
        <p:nvSpPr>
          <p:cNvPr id="40" name="39 Forma libre"/>
          <p:cNvSpPr/>
          <p:nvPr/>
        </p:nvSpPr>
        <p:spPr>
          <a:xfrm>
            <a:off x="6026251" y="1196752"/>
            <a:ext cx="1858117" cy="1987420"/>
          </a:xfrm>
          <a:custGeom>
            <a:avLst/>
            <a:gdLst>
              <a:gd name="connsiteX0" fmla="*/ 0 w 880221"/>
              <a:gd name="connsiteY0" fmla="*/ 0 h 1987420"/>
              <a:gd name="connsiteX1" fmla="*/ 880221 w 880221"/>
              <a:gd name="connsiteY1" fmla="*/ 0 h 1987420"/>
              <a:gd name="connsiteX2" fmla="*/ 880221 w 880221"/>
              <a:gd name="connsiteY2" fmla="*/ 1987420 h 1987420"/>
              <a:gd name="connsiteX3" fmla="*/ 0 w 880221"/>
              <a:gd name="connsiteY3" fmla="*/ 1987420 h 1987420"/>
              <a:gd name="connsiteX4" fmla="*/ 0 w 880221"/>
              <a:gd name="connsiteY4" fmla="*/ 0 h 198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21" h="1987420">
                <a:moveTo>
                  <a:pt x="0" y="0"/>
                </a:moveTo>
                <a:lnTo>
                  <a:pt x="880221" y="0"/>
                </a:lnTo>
                <a:lnTo>
                  <a:pt x="880221" y="1987420"/>
                </a:lnTo>
                <a:lnTo>
                  <a:pt x="0" y="1987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Bef>
                <a:spcPct val="0"/>
              </a:spcBef>
              <a:spcAft>
                <a:spcPct val="35000"/>
              </a:spcAft>
            </a:pPr>
            <a:r>
              <a:rPr lang="es-MX" sz="1500" b="1" dirty="0" smtClean="0"/>
              <a:t>Convenios </a:t>
            </a:r>
          </a:p>
          <a:p>
            <a:pPr algn="ctr" defTabSz="533400">
              <a:lnSpc>
                <a:spcPct val="90000"/>
              </a:lnSpc>
              <a:spcBef>
                <a:spcPct val="0"/>
              </a:spcBef>
              <a:spcAft>
                <a:spcPct val="35000"/>
              </a:spcAft>
            </a:pPr>
            <a:r>
              <a:rPr lang="es-MX" sz="1500" b="1" dirty="0" smtClean="0"/>
              <a:t>IFAI-PROFECO </a:t>
            </a:r>
            <a:endParaRPr lang="es-MX" sz="1500" b="1" dirty="0"/>
          </a:p>
          <a:p>
            <a:pPr algn="ctr" defTabSz="533400">
              <a:lnSpc>
                <a:spcPct val="90000"/>
              </a:lnSpc>
              <a:spcBef>
                <a:spcPct val="0"/>
              </a:spcBef>
              <a:spcAft>
                <a:spcPct val="35000"/>
              </a:spcAft>
            </a:pPr>
            <a:r>
              <a:rPr lang="es-MX" sz="1500" b="1" dirty="0" smtClean="0"/>
              <a:t>IFAI-ISSSTE</a:t>
            </a:r>
            <a:endParaRPr lang="es-MX" sz="1500" b="1" dirty="0"/>
          </a:p>
        </p:txBody>
      </p:sp>
      <p:sp>
        <p:nvSpPr>
          <p:cNvPr id="30" name="29 Forma libre"/>
          <p:cNvSpPr/>
          <p:nvPr/>
        </p:nvSpPr>
        <p:spPr>
          <a:xfrm>
            <a:off x="2627784" y="4221088"/>
            <a:ext cx="1600037" cy="648072"/>
          </a:xfrm>
          <a:custGeom>
            <a:avLst/>
            <a:gdLst>
              <a:gd name="connsiteX0" fmla="*/ 0 w 880221"/>
              <a:gd name="connsiteY0" fmla="*/ 0 h 1987420"/>
              <a:gd name="connsiteX1" fmla="*/ 880221 w 880221"/>
              <a:gd name="connsiteY1" fmla="*/ 0 h 1987420"/>
              <a:gd name="connsiteX2" fmla="*/ 880221 w 880221"/>
              <a:gd name="connsiteY2" fmla="*/ 1987420 h 1987420"/>
              <a:gd name="connsiteX3" fmla="*/ 0 w 880221"/>
              <a:gd name="connsiteY3" fmla="*/ 1987420 h 1987420"/>
              <a:gd name="connsiteX4" fmla="*/ 0 w 880221"/>
              <a:gd name="connsiteY4" fmla="*/ 0 h 198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21" h="1987420">
                <a:moveTo>
                  <a:pt x="0" y="0"/>
                </a:moveTo>
                <a:lnTo>
                  <a:pt x="880221" y="0"/>
                </a:lnTo>
                <a:lnTo>
                  <a:pt x="880221" y="1987420"/>
                </a:lnTo>
                <a:lnTo>
                  <a:pt x="0" y="1987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S" sz="1400" b="1" dirty="0"/>
              <a:t>Reforma Artículo 6 </a:t>
            </a:r>
            <a:r>
              <a:rPr lang="es-ES" sz="1400" b="1" dirty="0" smtClean="0"/>
              <a:t>Constitucional</a:t>
            </a:r>
          </a:p>
        </p:txBody>
      </p:sp>
      <p:grpSp>
        <p:nvGrpSpPr>
          <p:cNvPr id="31" name="30 Grupo"/>
          <p:cNvGrpSpPr/>
          <p:nvPr/>
        </p:nvGrpSpPr>
        <p:grpSpPr>
          <a:xfrm>
            <a:off x="2983177" y="3392850"/>
            <a:ext cx="652743" cy="612000"/>
            <a:chOff x="3520030" y="3432599"/>
            <a:chExt cx="652743" cy="612000"/>
          </a:xfrm>
        </p:grpSpPr>
        <p:sp>
          <p:nvSpPr>
            <p:cNvPr id="33" name="32 Elipse"/>
            <p:cNvSpPr/>
            <p:nvPr/>
          </p:nvSpPr>
          <p:spPr>
            <a:xfrm>
              <a:off x="3540401" y="3432599"/>
              <a:ext cx="612000" cy="612000"/>
            </a:xfrm>
            <a:prstGeom prst="ellipse">
              <a:avLst/>
            </a:prstGeom>
          </p:spPr>
          <p:style>
            <a:lnRef idx="1">
              <a:schemeClr val="accent4"/>
            </a:lnRef>
            <a:fillRef idx="3">
              <a:schemeClr val="accent4"/>
            </a:fillRef>
            <a:effectRef idx="2">
              <a:schemeClr val="accent4"/>
            </a:effectRef>
            <a:fontRef idx="minor">
              <a:schemeClr val="lt1"/>
            </a:fontRef>
          </p:style>
        </p:sp>
        <p:sp>
          <p:nvSpPr>
            <p:cNvPr id="34" name="33 CuadroTexto"/>
            <p:cNvSpPr txBox="1"/>
            <p:nvPr/>
          </p:nvSpPr>
          <p:spPr>
            <a:xfrm>
              <a:off x="3520030" y="3553933"/>
              <a:ext cx="652743" cy="369332"/>
            </a:xfrm>
            <a:prstGeom prst="rect">
              <a:avLst/>
            </a:prstGeom>
            <a:noFill/>
          </p:spPr>
          <p:txBody>
            <a:bodyPr wrap="none" rtlCol="0">
              <a:spAutoFit/>
            </a:bodyPr>
            <a:lstStyle/>
            <a:p>
              <a:r>
                <a:rPr lang="es-MX" b="1" dirty="0" smtClean="0">
                  <a:solidFill>
                    <a:schemeClr val="bg1"/>
                  </a:solidFill>
                </a:rPr>
                <a:t>2007</a:t>
              </a:r>
              <a:endParaRPr lang="es-MX" b="1" dirty="0">
                <a:solidFill>
                  <a:schemeClr val="bg1"/>
                </a:solidFill>
              </a:endParaRPr>
            </a:p>
          </p:txBody>
        </p:sp>
      </p:grpSp>
    </p:spTree>
    <p:extLst>
      <p:ext uri="{BB962C8B-B14F-4D97-AF65-F5344CB8AC3E}">
        <p14:creationId xmlns:p14="http://schemas.microsoft.com/office/powerpoint/2010/main" val="1930717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sz="4000" b="1" dirty="0"/>
              <a:t>Transparencia</a:t>
            </a:r>
            <a:r>
              <a:rPr lang="es-MX" sz="3600" b="1" dirty="0"/>
              <a:t> Proactiva</a:t>
            </a:r>
          </a:p>
        </p:txBody>
      </p:sp>
    </p:spTree>
    <p:extLst>
      <p:ext uri="{BB962C8B-B14F-4D97-AF65-F5344CB8AC3E}">
        <p14:creationId xmlns:p14="http://schemas.microsoft.com/office/powerpoint/2010/main" val="2186269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4639</TotalTime>
  <Words>3969</Words>
  <Application>Microsoft Office PowerPoint</Application>
  <PresentationFormat>Presentación en pantalla (4:3)</PresentationFormat>
  <Paragraphs>521</Paragraphs>
  <Slides>47</Slides>
  <Notes>34</Notes>
  <HiddenSlides>0</HiddenSlides>
  <MMClips>0</MMClips>
  <ScaleCrop>false</ScaleCrop>
  <HeadingPairs>
    <vt:vector size="4" baseType="variant">
      <vt:variant>
        <vt:lpstr>Tema</vt:lpstr>
      </vt:variant>
      <vt:variant>
        <vt:i4>3</vt:i4>
      </vt:variant>
      <vt:variant>
        <vt:lpstr>Títulos de diapositiva</vt:lpstr>
      </vt:variant>
      <vt:variant>
        <vt:i4>47</vt:i4>
      </vt:variant>
    </vt:vector>
  </HeadingPairs>
  <TitlesOfParts>
    <vt:vector size="50" baseType="lpstr">
      <vt:lpstr>Tema de Office</vt:lpstr>
      <vt:lpstr>1_Tema de Office</vt:lpstr>
      <vt:lpstr>Blanco</vt:lpstr>
      <vt:lpstr>Transparencia Proactiva</vt:lpstr>
      <vt:lpstr> “¿Por qué fracasan las naciones?” </vt:lpstr>
      <vt:lpstr>Contenido</vt:lpstr>
      <vt:lpstr>Antecedentes</vt:lpstr>
      <vt:lpstr>Artículo 6° Constitucional</vt:lpstr>
      <vt:lpstr>Derecho de acceso a la información</vt:lpstr>
      <vt:lpstr>Áreas de Oportunidad</vt:lpstr>
      <vt:lpstr>Hacia la Transparencia Proactiva</vt:lpstr>
      <vt:lpstr>Transparencia Proactiva</vt:lpstr>
      <vt:lpstr>En el IFAI</vt:lpstr>
      <vt:lpstr>Queremos ir más allá</vt:lpstr>
      <vt:lpstr> Características de la información </vt:lpstr>
      <vt:lpstr>Para publicar en:</vt:lpstr>
      <vt:lpstr>Mecanismos de identificación</vt:lpstr>
      <vt:lpstr>Herramientas</vt:lpstr>
      <vt:lpstr>Metodología</vt:lpstr>
      <vt:lpstr>Avances a la fecha</vt:lpstr>
      <vt:lpstr>Los temas confluyen </vt:lpstr>
      <vt:lpstr>Promoviendo un círculo virtuoso</vt:lpstr>
      <vt:lpstr>Ejemplo de publicación de información  SEP</vt:lpstr>
      <vt:lpstr>Ejemplo de publicación de información  PROFECO</vt:lpstr>
      <vt:lpstr>Ejemplo de publicación de información  SHCP</vt:lpstr>
      <vt:lpstr>Publicación-Reutilización de información Secretaría de Educación Publicación</vt:lpstr>
      <vt:lpstr>Ejemplo de publicación de información  ISSSTE</vt:lpstr>
      <vt:lpstr> Beneficios esperados de la  Transparencia Proactiva </vt:lpstr>
      <vt:lpstr>Alianza para el Gobierno Abierto</vt:lpstr>
      <vt:lpstr>Casos de éxito en el mundo</vt:lpstr>
      <vt:lpstr>Principios</vt:lpstr>
      <vt:lpstr>Retos</vt:lpstr>
      <vt:lpstr>Línea de tiempo Alianza para el Gobierno Abierto México</vt:lpstr>
      <vt:lpstr>Organizaciones de la Sociedad Civil</vt:lpstr>
      <vt:lpstr>Presentación de PowerPoint</vt:lpstr>
      <vt:lpstr>Presentación de PowerPoint</vt:lpstr>
      <vt:lpstr>Presentación de PowerPoint</vt:lpstr>
      <vt:lpstr>Caso Estados Unidos</vt:lpstr>
      <vt:lpstr>Caso Reino Unido</vt:lpstr>
      <vt:lpstr>Presentación de PowerPoint</vt:lpstr>
      <vt:lpstr>Caso España</vt:lpstr>
      <vt:lpstr>Caso Vasco</vt:lpstr>
      <vt:lpstr>Caso México</vt:lpstr>
      <vt:lpstr>Próximos pasos</vt:lpstr>
      <vt:lpstr>Perspectivas</vt:lpstr>
      <vt:lpstr>Perspectivas futuras</vt:lpstr>
      <vt:lpstr>Presentación de PowerPoint</vt:lpstr>
      <vt:lpstr>Anexo</vt:lpstr>
      <vt:lpstr>La Sociedad de la Información</vt:lpstr>
      <vt:lpstr>No sólo el que, sino el como</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claudia.zarate</dc:creator>
  <cp:lastModifiedBy>claudia.zarate</cp:lastModifiedBy>
  <cp:revision>208</cp:revision>
  <dcterms:created xsi:type="dcterms:W3CDTF">2012-05-16T23:53:03Z</dcterms:created>
  <dcterms:modified xsi:type="dcterms:W3CDTF">2012-11-14T19:28:36Z</dcterms:modified>
</cp:coreProperties>
</file>